
<file path=[Content_Types].xml><?xml version="1.0" encoding="utf-8"?>
<Types xmlns="http://schemas.openxmlformats.org/package/2006/content-types">
  <Default Extension="mp3" ContentType="audio/mpeg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73" r:id="rId4"/>
    <p:sldId id="259" r:id="rId5"/>
    <p:sldId id="260" r:id="rId6"/>
    <p:sldId id="261" r:id="rId7"/>
    <p:sldId id="262" r:id="rId8"/>
    <p:sldId id="263" r:id="rId9"/>
    <p:sldId id="264" r:id="rId10"/>
    <p:sldId id="274" r:id="rId11"/>
    <p:sldId id="257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embeddedFontLst>
    <p:embeddedFont>
      <p:font typeface="Futura PT Bold" panose="020B0902020204020203" pitchFamily="34" charset="0"/>
      <p:bold r:id="rId21"/>
    </p:embeddedFont>
    <p:embeddedFont>
      <p:font typeface="Pacifico" panose="02000000000000000000" pitchFamily="2" charset="0"/>
      <p:regular r:id="rId22"/>
    </p:embeddedFont>
    <p:embeddedFont>
      <p:font typeface="Futura Md BT" panose="020B0602020204020303" pitchFamily="34" charset="0"/>
      <p:regular r:id="rId23"/>
      <p:bold r:id="rId24"/>
      <p:italic r:id="rId25"/>
      <p:boldItalic r:id="rId26"/>
    </p:embeddedFont>
    <p:embeddedFont>
      <p:font typeface="Bebas Neue" panose="020B0606020202050201" pitchFamily="34" charset="0"/>
      <p:regular r:id="rId27"/>
    </p:embeddedFont>
    <p:embeddedFont>
      <p:font typeface="Raleway SemiBold" panose="020B0003030101060003" pitchFamily="34" charset="0"/>
      <p:bold r:id="rId28"/>
      <p:boldItalic r:id="rId29"/>
    </p:embeddedFont>
    <p:embeddedFont>
      <p:font typeface="Raleway" panose="020B0503030101060003" pitchFamily="34" charset="0"/>
      <p:regular r:id="rId30"/>
      <p:bold r:id="rId31"/>
      <p:italic r:id="rId32"/>
      <p:boldItalic r:id="rId33"/>
    </p:embeddedFont>
    <p:embeddedFont>
      <p:font typeface="Futura Bk BT" panose="020B0502020204020303" pitchFamily="34" charset="0"/>
      <p:regular r:id="rId34"/>
      <p: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80AA"/>
    <a:srgbClr val="F79191"/>
    <a:srgbClr val="F7EC9C"/>
    <a:srgbClr val="93C8F0"/>
    <a:srgbClr val="548CB8"/>
    <a:srgbClr val="ECAF6E"/>
    <a:srgbClr val="5995C2"/>
    <a:srgbClr val="C48F6C"/>
    <a:srgbClr val="5A95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32" autoAdjust="0"/>
    <p:restoredTop sz="94660"/>
  </p:normalViewPr>
  <p:slideViewPr>
    <p:cSldViewPr snapToGrid="0">
      <p:cViewPr>
        <p:scale>
          <a:sx n="33" d="100"/>
          <a:sy n="33" d="100"/>
        </p:scale>
        <p:origin x="1998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41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gif>
</file>

<file path=ppt/media/image5.png>
</file>

<file path=ppt/media/image6.png>
</file>

<file path=ppt/media/image8.gif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1827C-F70E-49A8-9760-AF71AE217B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176536-3903-411F-A96F-5B23656658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70C57-8FA2-4C5B-B995-263698FF7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B5227-09F4-44F9-817F-91EE0EC6C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5CEC-8027-4965-B5E3-44CE7C311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15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E40A8-33F1-4FC1-943A-0ABDDFDEF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5C49F6-F64A-4321-A3B4-806622D4D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4A4A6-C7EA-4432-9156-4B90B046A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07271-09AD-4B02-B715-66CD0D16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4EEA0-CBA6-4971-8606-7F8013CDF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3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4D4A08-CC8D-4FB6-943A-096FEAB45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EE83BA-05A1-4F04-8265-D6B8AC127F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4583D-A11A-413E-A3DB-0E38F465E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EBAE5-34D7-46A3-8204-A51E6566F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EA673-0B0B-49DE-A986-6C7AAAD38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41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0DE3-BACA-4310-A6F4-EAFEE8EF0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90DAF-E071-445B-8E8F-C1802164C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F0563-571C-4417-98C8-319646772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3D823-1DC4-43D2-89A2-C43A77C8B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E37C2-12AB-4F8E-B134-DBBB47A54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6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42C7F-08CA-495B-989B-46E4AD42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C2818-88AA-4E5A-86D6-4652FF0FB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E984D-C6DF-4018-B5D4-9AC0F0031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3424B-F3A7-45B5-9F60-CD2B6D2B9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1AC16-FC17-40BF-8E85-B8DEADF49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86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F2D05-88DF-4797-9DA8-969683EB3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66179-420B-4BDD-816D-F29C56604F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D0E09F-DDEB-48BB-B1FD-80DE13CC79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C80C6-27BF-4CD6-BF0A-C412E8198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F10A0E-7CB6-42D2-B155-411C70310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EDA222-902E-4BEF-A13B-32C717C47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08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9ECDC-82FA-411F-BD68-2437D2706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C8A6E0-64C6-46C8-9732-456F25B20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78860-F39C-4120-B4E1-8930AB306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7B564A-DDB1-477D-A4EF-779713457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AA4363-5B27-43C8-BC9F-9DA24DDC80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5E29A0-B8F7-4FF5-A924-E373D4C23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BCA95-B9B7-41F9-9C40-3D1BE3E05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E970ED-6BC3-4D8E-BE10-D21F0FDDC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22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B773C-6729-4479-8F7C-726972DDE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E84F60-5C03-47F7-A460-146D55BCB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3AF209-B8B1-4F9F-87EF-C6095F942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54D89C-DC48-4D26-98D3-D394C8590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4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43F579-EDD0-4EB5-A052-80C3CB4D2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36368E-156B-4A80-B149-0977234F4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D6DFD7-BAD6-434E-9738-DC48D09B3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058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BE07A-EC1B-4B44-BC1A-3DAEDC21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8315A-F5FC-4048-9800-F59C3FF24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C6ACA-D1F4-4205-B212-7FC8434011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AA738F-898E-4EC1-AD66-002C54D50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65ED8-FB56-4000-9DBD-5111B698E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7E64C0-EC5D-4E7A-B056-397DCFD68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9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B815C-23BF-4B90-AB1A-16FF8284A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C59AF1-EC83-447B-A6A5-FCEFC24E5A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58AA47-F0DE-4E1B-A486-A3DDFEE35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E9525-6126-468B-9A11-06AA03069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472A91-B598-4D7A-8B36-26223DCDC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EE8B5-EF58-45C0-BE0B-85C0D0D0D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357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76379F-F8B7-4AE1-BE45-A8637BB39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90B4D-6EC5-4B3C-9783-39008CDF3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590AF-21FE-4B5D-98F2-3E7816FB7B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C21F4-0EE0-4D22-8CE8-4AA74E0B45BE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7BFC3-2BB7-432B-B979-0EB90D202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A21F4-896C-4DC5-8536-3B93555CA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EFEAD-A579-4D13-99B3-B536E798B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59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">
            <a:extLst>
              <a:ext uri="{FF2B5EF4-FFF2-40B4-BE49-F238E27FC236}">
                <a16:creationId xmlns:a16="http://schemas.microsoft.com/office/drawing/2014/main" id="{DE1AF08E-083F-4E38-A519-4E34C6AD32AD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686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BBA684A3-0AD8-4BF1-AE15-EAB06E94ED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69113"/>
          </a:xfrm>
          <a:prstGeom prst="rect">
            <a:avLst/>
          </a:prstGeom>
          <a:solidFill>
            <a:srgbClr val="93C8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">
            <a:extLst>
              <a:ext uri="{FF2B5EF4-FFF2-40B4-BE49-F238E27FC236}">
                <a16:creationId xmlns:a16="http://schemas.microsoft.com/office/drawing/2014/main" id="{5B477B5D-4125-4E0A-A5D0-F20605C8D1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763AAD4E-CBA3-488A-B824-99FE543F66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4175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30C433CE-FC8D-45DE-945E-6DE9FD778F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9938" y="0"/>
            <a:ext cx="608013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4F9779EF-C548-48AD-A75A-A5F22104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4113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7334A4CD-768A-47F2-AA6C-5437517525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8288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D69AC835-7810-4F09-8405-FD65E90723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2463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7B082F30-BFBE-46CE-AC0E-14ACDE085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8225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145D8D50-AE8C-4CE4-8A63-97066A9DB5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824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">
            <a:extLst>
              <a:ext uri="{FF2B5EF4-FFF2-40B4-BE49-F238E27FC236}">
                <a16:creationId xmlns:a16="http://schemas.microsoft.com/office/drawing/2014/main" id="{D0B9C8E1-143F-4242-824E-72FC9B92DCD9}"/>
              </a:ext>
            </a:extLst>
          </p:cNvPr>
          <p:cNvSpPr/>
          <p:nvPr/>
        </p:nvSpPr>
        <p:spPr>
          <a:xfrm rot="14888757">
            <a:off x="3691545" y="2273890"/>
            <a:ext cx="1073274" cy="1073274"/>
          </a:xfrm>
          <a:custGeom>
            <a:avLst/>
            <a:gdLst>
              <a:gd name="connsiteX0" fmla="*/ 861830 w 6135848"/>
              <a:gd name="connsiteY0" fmla="*/ 2247018 h 6135850"/>
              <a:gd name="connsiteX1" fmla="*/ 213487 w 6135848"/>
              <a:gd name="connsiteY1" fmla="*/ 1986989 h 6135850"/>
              <a:gd name="connsiteX2" fmla="*/ 204452 w 6135848"/>
              <a:gd name="connsiteY2" fmla="*/ 1965856 h 6135850"/>
              <a:gd name="connsiteX3" fmla="*/ 228651 w 6135848"/>
              <a:gd name="connsiteY3" fmla="*/ 1905522 h 6135850"/>
              <a:gd name="connsiteX4" fmla="*/ 249784 w 6135848"/>
              <a:gd name="connsiteY4" fmla="*/ 1896485 h 6135850"/>
              <a:gd name="connsiteX5" fmla="*/ 897140 w 6135848"/>
              <a:gd name="connsiteY5" fmla="*/ 2156118 h 6135850"/>
              <a:gd name="connsiteX6" fmla="*/ 881122 w 6135848"/>
              <a:gd name="connsiteY6" fmla="*/ 2190873 h 6135850"/>
              <a:gd name="connsiteX7" fmla="*/ 711967 w 6135848"/>
              <a:gd name="connsiteY7" fmla="*/ 3116682 h 6135850"/>
              <a:gd name="connsiteX8" fmla="*/ 16252 w 6135848"/>
              <a:gd name="connsiteY8" fmla="*/ 3116682 h 6135850"/>
              <a:gd name="connsiteX9" fmla="*/ 0 w 6135848"/>
              <a:gd name="connsiteY9" fmla="*/ 3100428 h 6135850"/>
              <a:gd name="connsiteX10" fmla="*/ 0 w 6135848"/>
              <a:gd name="connsiteY10" fmla="*/ 3035422 h 6135850"/>
              <a:gd name="connsiteX11" fmla="*/ 16252 w 6135848"/>
              <a:gd name="connsiteY11" fmla="*/ 3019170 h 6135850"/>
              <a:gd name="connsiteX12" fmla="*/ 714391 w 6135848"/>
              <a:gd name="connsiteY12" fmla="*/ 3019170 h 6135850"/>
              <a:gd name="connsiteX13" fmla="*/ 711583 w 6135848"/>
              <a:gd name="connsiteY13" fmla="*/ 3110998 h 6135850"/>
              <a:gd name="connsiteX14" fmla="*/ 1406412 w 6135848"/>
              <a:gd name="connsiteY14" fmla="*/ 1397579 h 6135850"/>
              <a:gd name="connsiteX15" fmla="*/ 1394360 w 6135848"/>
              <a:gd name="connsiteY15" fmla="*/ 1408594 h 6135850"/>
              <a:gd name="connsiteX16" fmla="*/ 1340020 w 6135848"/>
              <a:gd name="connsiteY16" fmla="*/ 1469035 h 6135850"/>
              <a:gd name="connsiteX17" fmla="*/ 839624 w 6135848"/>
              <a:gd name="connsiteY17" fmla="*/ 982040 h 6135850"/>
              <a:gd name="connsiteX18" fmla="*/ 839313 w 6135848"/>
              <a:gd name="connsiteY18" fmla="*/ 959058 h 6135850"/>
              <a:gd name="connsiteX19" fmla="*/ 884651 w 6135848"/>
              <a:gd name="connsiteY19" fmla="*/ 912472 h 6135850"/>
              <a:gd name="connsiteX20" fmla="*/ 907633 w 6135848"/>
              <a:gd name="connsiteY20" fmla="*/ 912159 h 6135850"/>
              <a:gd name="connsiteX21" fmla="*/ 908789 w 6135848"/>
              <a:gd name="connsiteY21" fmla="*/ 4009183 h 6135850"/>
              <a:gd name="connsiteX22" fmla="*/ 264426 w 6135848"/>
              <a:gd name="connsiteY22" fmla="*/ 4274354 h 6135850"/>
              <a:gd name="connsiteX23" fmla="*/ 243210 w 6135848"/>
              <a:gd name="connsiteY23" fmla="*/ 4265509 h 6135850"/>
              <a:gd name="connsiteX24" fmla="*/ 218473 w 6135848"/>
              <a:gd name="connsiteY24" fmla="*/ 4205395 h 6135850"/>
              <a:gd name="connsiteX25" fmla="*/ 227316 w 6135848"/>
              <a:gd name="connsiteY25" fmla="*/ 4184182 h 6135850"/>
              <a:gd name="connsiteX26" fmla="*/ 873278 w 6135848"/>
              <a:gd name="connsiteY26" fmla="*/ 3918353 h 6135850"/>
              <a:gd name="connsiteX27" fmla="*/ 901452 w 6135848"/>
              <a:gd name="connsiteY27" fmla="*/ 3994058 h 6135850"/>
              <a:gd name="connsiteX28" fmla="*/ 2217498 w 6135848"/>
              <a:gd name="connsiteY28" fmla="*/ 873278 h 6135850"/>
              <a:gd name="connsiteX29" fmla="*/ 2141791 w 6135848"/>
              <a:gd name="connsiteY29" fmla="*/ 901453 h 6135850"/>
              <a:gd name="connsiteX30" fmla="*/ 2126665 w 6135848"/>
              <a:gd name="connsiteY30" fmla="*/ 908790 h 6135850"/>
              <a:gd name="connsiteX31" fmla="*/ 1861493 w 6135848"/>
              <a:gd name="connsiteY31" fmla="*/ 264426 h 6135850"/>
              <a:gd name="connsiteX32" fmla="*/ 1870338 w 6135848"/>
              <a:gd name="connsiteY32" fmla="*/ 243210 h 6135850"/>
              <a:gd name="connsiteX33" fmla="*/ 1930455 w 6135848"/>
              <a:gd name="connsiteY33" fmla="*/ 218471 h 6135850"/>
              <a:gd name="connsiteX34" fmla="*/ 1951669 w 6135848"/>
              <a:gd name="connsiteY34" fmla="*/ 227316 h 6135850"/>
              <a:gd name="connsiteX35" fmla="*/ 1461192 w 6135848"/>
              <a:gd name="connsiteY35" fmla="*/ 4788778 h 6135850"/>
              <a:gd name="connsiteX36" fmla="*/ 967142 w 6135848"/>
              <a:gd name="connsiteY36" fmla="*/ 5296424 h 6135850"/>
              <a:gd name="connsiteX37" fmla="*/ 944158 w 6135848"/>
              <a:gd name="connsiteY37" fmla="*/ 5296736 h 6135850"/>
              <a:gd name="connsiteX38" fmla="*/ 897572 w 6135848"/>
              <a:gd name="connsiteY38" fmla="*/ 5251397 h 6135850"/>
              <a:gd name="connsiteX39" fmla="*/ 897261 w 6135848"/>
              <a:gd name="connsiteY39" fmla="*/ 5228416 h 6135850"/>
              <a:gd name="connsiteX40" fmla="*/ 1390458 w 6135848"/>
              <a:gd name="connsiteY40" fmla="*/ 4721646 h 6135850"/>
              <a:gd name="connsiteX41" fmla="*/ 1408593 w 6135848"/>
              <a:gd name="connsiteY41" fmla="*/ 4741489 h 6135850"/>
              <a:gd name="connsiteX42" fmla="*/ 3116680 w 6135848"/>
              <a:gd name="connsiteY42" fmla="*/ 714392 h 6135850"/>
              <a:gd name="connsiteX43" fmla="*/ 3024851 w 6135848"/>
              <a:gd name="connsiteY43" fmla="*/ 711584 h 6135850"/>
              <a:gd name="connsiteX44" fmla="*/ 3019168 w 6135848"/>
              <a:gd name="connsiteY44" fmla="*/ 711968 h 6135850"/>
              <a:gd name="connsiteX45" fmla="*/ 3019168 w 6135848"/>
              <a:gd name="connsiteY45" fmla="*/ 16253 h 6135850"/>
              <a:gd name="connsiteX46" fmla="*/ 3035420 w 6135848"/>
              <a:gd name="connsiteY46" fmla="*/ 0 h 6135850"/>
              <a:gd name="connsiteX47" fmla="*/ 3100428 w 6135848"/>
              <a:gd name="connsiteY47" fmla="*/ 0 h 6135850"/>
              <a:gd name="connsiteX48" fmla="*/ 3116680 w 6135848"/>
              <a:gd name="connsiteY48" fmla="*/ 16252 h 6135850"/>
              <a:gd name="connsiteX49" fmla="*/ 2237039 w 6135848"/>
              <a:gd name="connsiteY49" fmla="*/ 5270591 h 6135850"/>
              <a:gd name="connsiteX50" fmla="*/ 1973287 w 6135848"/>
              <a:gd name="connsiteY50" fmla="*/ 5928216 h 6135850"/>
              <a:gd name="connsiteX51" fmla="*/ 1952153 w 6135848"/>
              <a:gd name="connsiteY51" fmla="*/ 5937251 h 6135850"/>
              <a:gd name="connsiteX52" fmla="*/ 1891818 w 6135848"/>
              <a:gd name="connsiteY52" fmla="*/ 5913054 h 6135850"/>
              <a:gd name="connsiteX53" fmla="*/ 1882783 w 6135848"/>
              <a:gd name="connsiteY53" fmla="*/ 5891919 h 6135850"/>
              <a:gd name="connsiteX54" fmla="*/ 2146535 w 6135848"/>
              <a:gd name="connsiteY54" fmla="*/ 5234293 h 6135850"/>
              <a:gd name="connsiteX55" fmla="*/ 2190872 w 6135848"/>
              <a:gd name="connsiteY55" fmla="*/ 5254727 h 6135850"/>
              <a:gd name="connsiteX56" fmla="*/ 3989311 w 6135848"/>
              <a:gd name="connsiteY56" fmla="*/ 901556 h 6135850"/>
              <a:gd name="connsiteX57" fmla="*/ 3944976 w 6135848"/>
              <a:gd name="connsiteY57" fmla="*/ 881123 h 6135850"/>
              <a:gd name="connsiteX58" fmla="*/ 3898807 w 6135848"/>
              <a:gd name="connsiteY58" fmla="*/ 865259 h 6135850"/>
              <a:gd name="connsiteX59" fmla="*/ 4154714 w 6135848"/>
              <a:gd name="connsiteY59" fmla="*/ 227193 h 6135850"/>
              <a:gd name="connsiteX60" fmla="*/ 4175849 w 6135848"/>
              <a:gd name="connsiteY60" fmla="*/ 218155 h 6135850"/>
              <a:gd name="connsiteX61" fmla="*/ 4236183 w 6135848"/>
              <a:gd name="connsiteY61" fmla="*/ 242355 h 6135850"/>
              <a:gd name="connsiteX62" fmla="*/ 4245217 w 6135848"/>
              <a:gd name="connsiteY62" fmla="*/ 263489 h 6135850"/>
              <a:gd name="connsiteX63" fmla="*/ 3116680 w 6135848"/>
              <a:gd name="connsiteY63" fmla="*/ 6119597 h 6135850"/>
              <a:gd name="connsiteX64" fmla="*/ 3100428 w 6135848"/>
              <a:gd name="connsiteY64" fmla="*/ 6135850 h 6135850"/>
              <a:gd name="connsiteX65" fmla="*/ 3035420 w 6135848"/>
              <a:gd name="connsiteY65" fmla="*/ 6135850 h 6135850"/>
              <a:gd name="connsiteX66" fmla="*/ 3019168 w 6135848"/>
              <a:gd name="connsiteY66" fmla="*/ 6119597 h 6135850"/>
              <a:gd name="connsiteX67" fmla="*/ 3019168 w 6135848"/>
              <a:gd name="connsiteY67" fmla="*/ 5421458 h 6135850"/>
              <a:gd name="connsiteX68" fmla="*/ 3110997 w 6135848"/>
              <a:gd name="connsiteY68" fmla="*/ 5424266 h 6135850"/>
              <a:gd name="connsiteX69" fmla="*/ 3116680 w 6135848"/>
              <a:gd name="connsiteY69" fmla="*/ 5423882 h 6135850"/>
              <a:gd name="connsiteX70" fmla="*/ 5223887 w 6135848"/>
              <a:gd name="connsiteY70" fmla="*/ 922535 h 6135850"/>
              <a:gd name="connsiteX71" fmla="*/ 4745389 w 6135848"/>
              <a:gd name="connsiteY71" fmla="*/ 1414202 h 6135850"/>
              <a:gd name="connsiteX72" fmla="*/ 4727255 w 6135848"/>
              <a:gd name="connsiteY72" fmla="*/ 1394361 h 6135850"/>
              <a:gd name="connsiteX73" fmla="*/ 4674655 w 6135848"/>
              <a:gd name="connsiteY73" fmla="*/ 1347070 h 6135850"/>
              <a:gd name="connsiteX74" fmla="*/ 5154006 w 6135848"/>
              <a:gd name="connsiteY74" fmla="*/ 854527 h 6135850"/>
              <a:gd name="connsiteX75" fmla="*/ 5176990 w 6135848"/>
              <a:gd name="connsiteY75" fmla="*/ 854213 h 6135850"/>
              <a:gd name="connsiteX76" fmla="*/ 5223576 w 6135848"/>
              <a:gd name="connsiteY76" fmla="*/ 899552 h 6135850"/>
              <a:gd name="connsiteX77" fmla="*/ 5223887 w 6135848"/>
              <a:gd name="connsiteY77" fmla="*/ 922535 h 6135850"/>
              <a:gd name="connsiteX78" fmla="*/ 4274325 w 6135848"/>
              <a:gd name="connsiteY78" fmla="*/ 5883864 h 6135850"/>
              <a:gd name="connsiteX79" fmla="*/ 4265509 w 6135848"/>
              <a:gd name="connsiteY79" fmla="*/ 5892640 h 6135850"/>
              <a:gd name="connsiteX80" fmla="*/ 4205393 w 6135848"/>
              <a:gd name="connsiteY80" fmla="*/ 5917379 h 6135850"/>
              <a:gd name="connsiteX81" fmla="*/ 4184179 w 6135848"/>
              <a:gd name="connsiteY81" fmla="*/ 5908534 h 6135850"/>
              <a:gd name="connsiteX82" fmla="*/ 3918350 w 6135848"/>
              <a:gd name="connsiteY82" fmla="*/ 5262571 h 6135850"/>
              <a:gd name="connsiteX83" fmla="*/ 3994057 w 6135848"/>
              <a:gd name="connsiteY83" fmla="*/ 5234397 h 6135850"/>
              <a:gd name="connsiteX84" fmla="*/ 4009183 w 6135848"/>
              <a:gd name="connsiteY84" fmla="*/ 5227059 h 6135850"/>
              <a:gd name="connsiteX85" fmla="*/ 4274354 w 6135848"/>
              <a:gd name="connsiteY85" fmla="*/ 5871424 h 6135850"/>
              <a:gd name="connsiteX86" fmla="*/ 4274325 w 6135848"/>
              <a:gd name="connsiteY86" fmla="*/ 5883864 h 6135850"/>
              <a:gd name="connsiteX87" fmla="*/ 5917346 w 6135848"/>
              <a:gd name="connsiteY87" fmla="*/ 1942895 h 6135850"/>
              <a:gd name="connsiteX88" fmla="*/ 5908532 w 6135848"/>
              <a:gd name="connsiteY88" fmla="*/ 1951670 h 6135850"/>
              <a:gd name="connsiteX89" fmla="*/ 5262570 w 6135848"/>
              <a:gd name="connsiteY89" fmla="*/ 2217499 h 6135850"/>
              <a:gd name="connsiteX90" fmla="*/ 5234396 w 6135848"/>
              <a:gd name="connsiteY90" fmla="*/ 2141792 h 6135850"/>
              <a:gd name="connsiteX91" fmla="*/ 5227058 w 6135848"/>
              <a:gd name="connsiteY91" fmla="*/ 2126666 h 6135850"/>
              <a:gd name="connsiteX92" fmla="*/ 5871422 w 6135848"/>
              <a:gd name="connsiteY92" fmla="*/ 1861495 h 6135850"/>
              <a:gd name="connsiteX93" fmla="*/ 5892638 w 6135848"/>
              <a:gd name="connsiteY93" fmla="*/ 1870340 h 6135850"/>
              <a:gd name="connsiteX94" fmla="*/ 5917374 w 6135848"/>
              <a:gd name="connsiteY94" fmla="*/ 1930455 h 6135850"/>
              <a:gd name="connsiteX95" fmla="*/ 5917346 w 6135848"/>
              <a:gd name="connsiteY95" fmla="*/ 1942895 h 6135850"/>
              <a:gd name="connsiteX96" fmla="*/ 5281835 w 6135848"/>
              <a:gd name="connsiteY96" fmla="*/ 5191890 h 6135850"/>
              <a:gd name="connsiteX97" fmla="*/ 5236497 w 6135848"/>
              <a:gd name="connsiteY97" fmla="*/ 5238476 h 6135850"/>
              <a:gd name="connsiteX98" fmla="*/ 5213513 w 6135848"/>
              <a:gd name="connsiteY98" fmla="*/ 5238790 h 6135850"/>
              <a:gd name="connsiteX99" fmla="*/ 4713854 w 6135848"/>
              <a:gd name="connsiteY99" fmla="*/ 4752512 h 6135850"/>
              <a:gd name="connsiteX100" fmla="*/ 4741488 w 6135848"/>
              <a:gd name="connsiteY100" fmla="*/ 4727257 h 6135850"/>
              <a:gd name="connsiteX101" fmla="*/ 4781728 w 6135848"/>
              <a:gd name="connsiteY101" fmla="*/ 4682498 h 6135850"/>
              <a:gd name="connsiteX102" fmla="*/ 5281524 w 6135848"/>
              <a:gd name="connsiteY102" fmla="*/ 5168908 h 6135850"/>
              <a:gd name="connsiteX103" fmla="*/ 5281835 w 6135848"/>
              <a:gd name="connsiteY103" fmla="*/ 5191890 h 6135850"/>
              <a:gd name="connsiteX104" fmla="*/ 6135848 w 6135848"/>
              <a:gd name="connsiteY104" fmla="*/ 3100428 h 6135850"/>
              <a:gd name="connsiteX105" fmla="*/ 6119596 w 6135848"/>
              <a:gd name="connsiteY105" fmla="*/ 3116682 h 6135850"/>
              <a:gd name="connsiteX106" fmla="*/ 5421457 w 6135848"/>
              <a:gd name="connsiteY106" fmla="*/ 3116682 h 6135850"/>
              <a:gd name="connsiteX107" fmla="*/ 5424265 w 6135848"/>
              <a:gd name="connsiteY107" fmla="*/ 3024852 h 6135850"/>
              <a:gd name="connsiteX108" fmla="*/ 5423881 w 6135848"/>
              <a:gd name="connsiteY108" fmla="*/ 3019170 h 6135850"/>
              <a:gd name="connsiteX109" fmla="*/ 6119595 w 6135848"/>
              <a:gd name="connsiteY109" fmla="*/ 3019170 h 6135850"/>
              <a:gd name="connsiteX110" fmla="*/ 6135848 w 6135848"/>
              <a:gd name="connsiteY110" fmla="*/ 3035422 h 6135850"/>
              <a:gd name="connsiteX111" fmla="*/ 5899350 w 6135848"/>
              <a:gd name="connsiteY111" fmla="*/ 4249887 h 6135850"/>
              <a:gd name="connsiteX112" fmla="*/ 5878215 w 6135848"/>
              <a:gd name="connsiteY112" fmla="*/ 4258921 h 6135850"/>
              <a:gd name="connsiteX113" fmla="*/ 5229876 w 6135848"/>
              <a:gd name="connsiteY113" fmla="*/ 3998894 h 6135850"/>
              <a:gd name="connsiteX114" fmla="*/ 5254726 w 6135848"/>
              <a:gd name="connsiteY114" fmla="*/ 3944977 h 6135850"/>
              <a:gd name="connsiteX115" fmla="*/ 5267162 w 6135848"/>
              <a:gd name="connsiteY115" fmla="*/ 3908786 h 6135850"/>
              <a:gd name="connsiteX116" fmla="*/ 5914514 w 6135848"/>
              <a:gd name="connsiteY116" fmla="*/ 4168417 h 6135850"/>
              <a:gd name="connsiteX117" fmla="*/ 5923547 w 6135848"/>
              <a:gd name="connsiteY117" fmla="*/ 4189552 h 613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135848" h="6135850">
                <a:moveTo>
                  <a:pt x="861830" y="2247018"/>
                </a:moveTo>
                <a:lnTo>
                  <a:pt x="213487" y="1986989"/>
                </a:lnTo>
                <a:cubicBezTo>
                  <a:pt x="205156" y="1983651"/>
                  <a:pt x="201112" y="1974187"/>
                  <a:pt x="204452" y="1965856"/>
                </a:cubicBezTo>
                <a:lnTo>
                  <a:pt x="228651" y="1905522"/>
                </a:lnTo>
                <a:cubicBezTo>
                  <a:pt x="231991" y="1897191"/>
                  <a:pt x="241455" y="1893145"/>
                  <a:pt x="249784" y="1896485"/>
                </a:cubicBezTo>
                <a:lnTo>
                  <a:pt x="897140" y="2156118"/>
                </a:lnTo>
                <a:lnTo>
                  <a:pt x="881122" y="2190873"/>
                </a:lnTo>
                <a:close/>
                <a:moveTo>
                  <a:pt x="711967" y="3116682"/>
                </a:moveTo>
                <a:lnTo>
                  <a:pt x="16252" y="3116682"/>
                </a:lnTo>
                <a:cubicBezTo>
                  <a:pt x="7277" y="3116682"/>
                  <a:pt x="0" y="3109403"/>
                  <a:pt x="0" y="3100428"/>
                </a:cubicBezTo>
                <a:lnTo>
                  <a:pt x="0" y="3035422"/>
                </a:lnTo>
                <a:cubicBezTo>
                  <a:pt x="0" y="3026447"/>
                  <a:pt x="7277" y="3019170"/>
                  <a:pt x="16252" y="3019170"/>
                </a:cubicBezTo>
                <a:lnTo>
                  <a:pt x="714391" y="3019170"/>
                </a:lnTo>
                <a:lnTo>
                  <a:pt x="711583" y="3110998"/>
                </a:lnTo>
                <a:close/>
                <a:moveTo>
                  <a:pt x="1406412" y="1397579"/>
                </a:moveTo>
                <a:lnTo>
                  <a:pt x="1394360" y="1408594"/>
                </a:lnTo>
                <a:lnTo>
                  <a:pt x="1340020" y="1469035"/>
                </a:lnTo>
                <a:lnTo>
                  <a:pt x="839624" y="982040"/>
                </a:lnTo>
                <a:cubicBezTo>
                  <a:pt x="833192" y="975782"/>
                  <a:pt x="833053" y="965490"/>
                  <a:pt x="839313" y="959058"/>
                </a:cubicBezTo>
                <a:lnTo>
                  <a:pt x="884651" y="912472"/>
                </a:lnTo>
                <a:cubicBezTo>
                  <a:pt x="890911" y="906039"/>
                  <a:pt x="901202" y="905901"/>
                  <a:pt x="907633" y="912159"/>
                </a:cubicBezTo>
                <a:close/>
                <a:moveTo>
                  <a:pt x="908789" y="4009183"/>
                </a:moveTo>
                <a:lnTo>
                  <a:pt x="264426" y="4274354"/>
                </a:lnTo>
                <a:cubicBezTo>
                  <a:pt x="256127" y="4277772"/>
                  <a:pt x="246627" y="4273809"/>
                  <a:pt x="243210" y="4265509"/>
                </a:cubicBezTo>
                <a:lnTo>
                  <a:pt x="218473" y="4205395"/>
                </a:lnTo>
                <a:cubicBezTo>
                  <a:pt x="215056" y="4197096"/>
                  <a:pt x="219017" y="4187596"/>
                  <a:pt x="227316" y="4184182"/>
                </a:cubicBezTo>
                <a:lnTo>
                  <a:pt x="873278" y="3918353"/>
                </a:lnTo>
                <a:lnTo>
                  <a:pt x="901452" y="3994058"/>
                </a:lnTo>
                <a:close/>
                <a:moveTo>
                  <a:pt x="2217498" y="873278"/>
                </a:moveTo>
                <a:lnTo>
                  <a:pt x="2141791" y="901453"/>
                </a:lnTo>
                <a:lnTo>
                  <a:pt x="2126665" y="908790"/>
                </a:lnTo>
                <a:lnTo>
                  <a:pt x="1861493" y="264426"/>
                </a:lnTo>
                <a:cubicBezTo>
                  <a:pt x="1858078" y="256127"/>
                  <a:pt x="1862039" y="246627"/>
                  <a:pt x="1870338" y="243210"/>
                </a:cubicBezTo>
                <a:lnTo>
                  <a:pt x="1930455" y="218471"/>
                </a:lnTo>
                <a:cubicBezTo>
                  <a:pt x="1938754" y="215057"/>
                  <a:pt x="1948254" y="219017"/>
                  <a:pt x="1951669" y="227316"/>
                </a:cubicBezTo>
                <a:close/>
                <a:moveTo>
                  <a:pt x="1461192" y="4788778"/>
                </a:moveTo>
                <a:lnTo>
                  <a:pt x="967142" y="5296424"/>
                </a:lnTo>
                <a:cubicBezTo>
                  <a:pt x="960882" y="5302856"/>
                  <a:pt x="950591" y="5302993"/>
                  <a:pt x="944158" y="5296736"/>
                </a:cubicBezTo>
                <a:lnTo>
                  <a:pt x="897572" y="5251397"/>
                </a:lnTo>
                <a:cubicBezTo>
                  <a:pt x="891142" y="5245137"/>
                  <a:pt x="891001" y="5234846"/>
                  <a:pt x="897261" y="5228416"/>
                </a:cubicBezTo>
                <a:lnTo>
                  <a:pt x="1390458" y="4721646"/>
                </a:lnTo>
                <a:lnTo>
                  <a:pt x="1408593" y="4741489"/>
                </a:lnTo>
                <a:close/>
                <a:moveTo>
                  <a:pt x="3116680" y="714392"/>
                </a:moveTo>
                <a:lnTo>
                  <a:pt x="3024851" y="711584"/>
                </a:lnTo>
                <a:lnTo>
                  <a:pt x="3019168" y="711968"/>
                </a:lnTo>
                <a:lnTo>
                  <a:pt x="3019168" y="16253"/>
                </a:lnTo>
                <a:cubicBezTo>
                  <a:pt x="3019168" y="7278"/>
                  <a:pt x="3026445" y="0"/>
                  <a:pt x="3035420" y="0"/>
                </a:cubicBezTo>
                <a:lnTo>
                  <a:pt x="3100428" y="0"/>
                </a:lnTo>
                <a:cubicBezTo>
                  <a:pt x="3109403" y="0"/>
                  <a:pt x="3116680" y="7277"/>
                  <a:pt x="3116680" y="16252"/>
                </a:cubicBezTo>
                <a:close/>
                <a:moveTo>
                  <a:pt x="2237039" y="5270591"/>
                </a:moveTo>
                <a:lnTo>
                  <a:pt x="1973287" y="5928216"/>
                </a:lnTo>
                <a:cubicBezTo>
                  <a:pt x="1969947" y="5936547"/>
                  <a:pt x="1960481" y="5940591"/>
                  <a:pt x="1952153" y="5937251"/>
                </a:cubicBezTo>
                <a:lnTo>
                  <a:pt x="1891818" y="5913054"/>
                </a:lnTo>
                <a:cubicBezTo>
                  <a:pt x="1883489" y="5909711"/>
                  <a:pt x="1879441" y="5900248"/>
                  <a:pt x="1882783" y="5891919"/>
                </a:cubicBezTo>
                <a:lnTo>
                  <a:pt x="2146535" y="5234293"/>
                </a:lnTo>
                <a:lnTo>
                  <a:pt x="2190872" y="5254727"/>
                </a:lnTo>
                <a:close/>
                <a:moveTo>
                  <a:pt x="3989311" y="901556"/>
                </a:moveTo>
                <a:lnTo>
                  <a:pt x="3944976" y="881123"/>
                </a:lnTo>
                <a:lnTo>
                  <a:pt x="3898807" y="865259"/>
                </a:lnTo>
                <a:lnTo>
                  <a:pt x="4154714" y="227193"/>
                </a:lnTo>
                <a:cubicBezTo>
                  <a:pt x="4158054" y="218861"/>
                  <a:pt x="4167518" y="214817"/>
                  <a:pt x="4175849" y="218155"/>
                </a:cubicBezTo>
                <a:lnTo>
                  <a:pt x="4236183" y="242355"/>
                </a:lnTo>
                <a:cubicBezTo>
                  <a:pt x="4244512" y="245695"/>
                  <a:pt x="4248560" y="255161"/>
                  <a:pt x="4245217" y="263489"/>
                </a:cubicBezTo>
                <a:close/>
                <a:moveTo>
                  <a:pt x="3116680" y="6119597"/>
                </a:moveTo>
                <a:cubicBezTo>
                  <a:pt x="3116680" y="6128572"/>
                  <a:pt x="3109403" y="6135850"/>
                  <a:pt x="3100428" y="6135850"/>
                </a:cubicBezTo>
                <a:lnTo>
                  <a:pt x="3035420" y="6135850"/>
                </a:lnTo>
                <a:cubicBezTo>
                  <a:pt x="3026445" y="6135850"/>
                  <a:pt x="3019168" y="6128572"/>
                  <a:pt x="3019168" y="6119597"/>
                </a:cubicBezTo>
                <a:lnTo>
                  <a:pt x="3019168" y="5421458"/>
                </a:lnTo>
                <a:lnTo>
                  <a:pt x="3110997" y="5424266"/>
                </a:lnTo>
                <a:lnTo>
                  <a:pt x="3116680" y="5423882"/>
                </a:lnTo>
                <a:close/>
                <a:moveTo>
                  <a:pt x="5223887" y="922535"/>
                </a:moveTo>
                <a:lnTo>
                  <a:pt x="4745389" y="1414202"/>
                </a:lnTo>
                <a:lnTo>
                  <a:pt x="4727255" y="1394361"/>
                </a:lnTo>
                <a:lnTo>
                  <a:pt x="4674655" y="1347070"/>
                </a:lnTo>
                <a:lnTo>
                  <a:pt x="5154006" y="854527"/>
                </a:lnTo>
                <a:cubicBezTo>
                  <a:pt x="5160266" y="848094"/>
                  <a:pt x="5170558" y="847955"/>
                  <a:pt x="5176990" y="854213"/>
                </a:cubicBezTo>
                <a:lnTo>
                  <a:pt x="5223576" y="899552"/>
                </a:lnTo>
                <a:cubicBezTo>
                  <a:pt x="5230007" y="905811"/>
                  <a:pt x="5230147" y="916104"/>
                  <a:pt x="5223887" y="922535"/>
                </a:cubicBezTo>
                <a:close/>
                <a:moveTo>
                  <a:pt x="4274325" y="5883864"/>
                </a:moveTo>
                <a:cubicBezTo>
                  <a:pt x="4272724" y="5887703"/>
                  <a:pt x="4269659" y="5890931"/>
                  <a:pt x="4265509" y="5892640"/>
                </a:cubicBezTo>
                <a:lnTo>
                  <a:pt x="4205393" y="5917379"/>
                </a:lnTo>
                <a:cubicBezTo>
                  <a:pt x="4197094" y="5920793"/>
                  <a:pt x="4187594" y="5916833"/>
                  <a:pt x="4184179" y="5908534"/>
                </a:cubicBezTo>
                <a:lnTo>
                  <a:pt x="3918350" y="5262571"/>
                </a:lnTo>
                <a:lnTo>
                  <a:pt x="3994057" y="5234397"/>
                </a:lnTo>
                <a:lnTo>
                  <a:pt x="4009183" y="5227059"/>
                </a:lnTo>
                <a:lnTo>
                  <a:pt x="4274354" y="5871424"/>
                </a:lnTo>
                <a:cubicBezTo>
                  <a:pt x="4276062" y="5875575"/>
                  <a:pt x="4275925" y="5880025"/>
                  <a:pt x="4274325" y="5883864"/>
                </a:cubicBezTo>
                <a:close/>
                <a:moveTo>
                  <a:pt x="5917346" y="1942895"/>
                </a:moveTo>
                <a:cubicBezTo>
                  <a:pt x="5915746" y="1946734"/>
                  <a:pt x="5912681" y="1949963"/>
                  <a:pt x="5908532" y="1951670"/>
                </a:cubicBezTo>
                <a:lnTo>
                  <a:pt x="5262570" y="2217499"/>
                </a:lnTo>
                <a:lnTo>
                  <a:pt x="5234396" y="2141792"/>
                </a:lnTo>
                <a:lnTo>
                  <a:pt x="5227058" y="2126666"/>
                </a:lnTo>
                <a:lnTo>
                  <a:pt x="5871422" y="1861495"/>
                </a:lnTo>
                <a:cubicBezTo>
                  <a:pt x="5879723" y="1858081"/>
                  <a:pt x="5889221" y="1862041"/>
                  <a:pt x="5892638" y="1870340"/>
                </a:cubicBezTo>
                <a:lnTo>
                  <a:pt x="5917374" y="1930455"/>
                </a:lnTo>
                <a:cubicBezTo>
                  <a:pt x="5919083" y="1934605"/>
                  <a:pt x="5918947" y="1939055"/>
                  <a:pt x="5917346" y="1942895"/>
                </a:cubicBezTo>
                <a:close/>
                <a:moveTo>
                  <a:pt x="5281835" y="5191890"/>
                </a:moveTo>
                <a:lnTo>
                  <a:pt x="5236497" y="5238476"/>
                </a:lnTo>
                <a:cubicBezTo>
                  <a:pt x="5230237" y="5244909"/>
                  <a:pt x="5219946" y="5245048"/>
                  <a:pt x="5213513" y="5238790"/>
                </a:cubicBezTo>
                <a:lnTo>
                  <a:pt x="4713854" y="4752512"/>
                </a:lnTo>
                <a:lnTo>
                  <a:pt x="4741488" y="4727257"/>
                </a:lnTo>
                <a:lnTo>
                  <a:pt x="4781728" y="4682498"/>
                </a:lnTo>
                <a:lnTo>
                  <a:pt x="5281524" y="5168908"/>
                </a:lnTo>
                <a:cubicBezTo>
                  <a:pt x="5287956" y="5175167"/>
                  <a:pt x="5288095" y="5185457"/>
                  <a:pt x="5281835" y="5191890"/>
                </a:cubicBezTo>
                <a:close/>
                <a:moveTo>
                  <a:pt x="6135848" y="3100428"/>
                </a:moveTo>
                <a:cubicBezTo>
                  <a:pt x="6135848" y="3109403"/>
                  <a:pt x="6128571" y="3116682"/>
                  <a:pt x="6119596" y="3116682"/>
                </a:cubicBezTo>
                <a:lnTo>
                  <a:pt x="5421457" y="3116682"/>
                </a:lnTo>
                <a:lnTo>
                  <a:pt x="5424265" y="3024852"/>
                </a:lnTo>
                <a:lnTo>
                  <a:pt x="5423881" y="3019170"/>
                </a:lnTo>
                <a:lnTo>
                  <a:pt x="6119595" y="3019170"/>
                </a:lnTo>
                <a:cubicBezTo>
                  <a:pt x="6128570" y="3019170"/>
                  <a:pt x="6135848" y="3026447"/>
                  <a:pt x="6135848" y="3035422"/>
                </a:cubicBezTo>
                <a:close/>
                <a:moveTo>
                  <a:pt x="5899350" y="4249887"/>
                </a:moveTo>
                <a:cubicBezTo>
                  <a:pt x="5896007" y="4258218"/>
                  <a:pt x="5886544" y="4262261"/>
                  <a:pt x="5878215" y="4258921"/>
                </a:cubicBezTo>
                <a:lnTo>
                  <a:pt x="5229876" y="3998894"/>
                </a:lnTo>
                <a:lnTo>
                  <a:pt x="5254726" y="3944977"/>
                </a:lnTo>
                <a:lnTo>
                  <a:pt x="5267162" y="3908786"/>
                </a:lnTo>
                <a:lnTo>
                  <a:pt x="5914514" y="4168417"/>
                </a:lnTo>
                <a:cubicBezTo>
                  <a:pt x="5922843" y="4171756"/>
                  <a:pt x="5926889" y="4181221"/>
                  <a:pt x="5923547" y="41895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AUDIO">
            <a:hlinkClick r:id="" action="ppaction://media"/>
            <a:extLst>
              <a:ext uri="{FF2B5EF4-FFF2-40B4-BE49-F238E27FC236}">
                <a16:creationId xmlns:a16="http://schemas.microsoft.com/office/drawing/2014/main" id="{E53DDC4F-C84F-4DB9-921E-C7D3AFB07A3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81135" y="-2627671"/>
            <a:ext cx="609600" cy="609600"/>
          </a:xfrm>
          <a:prstGeom prst="rect">
            <a:avLst/>
          </a:prstGeom>
        </p:spPr>
      </p:pic>
      <p:pic>
        <p:nvPicPr>
          <p:cNvPr id="3" name="PICTURE">
            <a:extLst>
              <a:ext uri="{FF2B5EF4-FFF2-40B4-BE49-F238E27FC236}">
                <a16:creationId xmlns:a16="http://schemas.microsoft.com/office/drawing/2014/main" id="{4C947D59-1531-4AFE-BDAE-8468ACDEA0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896" y="1606987"/>
            <a:ext cx="3698084" cy="3860800"/>
          </a:xfrm>
          <a:prstGeom prst="rect">
            <a:avLst/>
          </a:prstGeom>
        </p:spPr>
      </p:pic>
      <p:sp>
        <p:nvSpPr>
          <p:cNvPr id="44" name="FREEFORM">
            <a:extLst>
              <a:ext uri="{FF2B5EF4-FFF2-40B4-BE49-F238E27FC236}">
                <a16:creationId xmlns:a16="http://schemas.microsoft.com/office/drawing/2014/main" id="{9CE8C148-4489-460D-A32A-3C54135C48B1}"/>
              </a:ext>
            </a:extLst>
          </p:cNvPr>
          <p:cNvSpPr/>
          <p:nvPr/>
        </p:nvSpPr>
        <p:spPr>
          <a:xfrm rot="14888757">
            <a:off x="6922738" y="1983127"/>
            <a:ext cx="1073274" cy="1073274"/>
          </a:xfrm>
          <a:custGeom>
            <a:avLst/>
            <a:gdLst>
              <a:gd name="connsiteX0" fmla="*/ 861830 w 6135848"/>
              <a:gd name="connsiteY0" fmla="*/ 2247018 h 6135850"/>
              <a:gd name="connsiteX1" fmla="*/ 213487 w 6135848"/>
              <a:gd name="connsiteY1" fmla="*/ 1986989 h 6135850"/>
              <a:gd name="connsiteX2" fmla="*/ 204452 w 6135848"/>
              <a:gd name="connsiteY2" fmla="*/ 1965856 h 6135850"/>
              <a:gd name="connsiteX3" fmla="*/ 228651 w 6135848"/>
              <a:gd name="connsiteY3" fmla="*/ 1905522 h 6135850"/>
              <a:gd name="connsiteX4" fmla="*/ 249784 w 6135848"/>
              <a:gd name="connsiteY4" fmla="*/ 1896485 h 6135850"/>
              <a:gd name="connsiteX5" fmla="*/ 897140 w 6135848"/>
              <a:gd name="connsiteY5" fmla="*/ 2156118 h 6135850"/>
              <a:gd name="connsiteX6" fmla="*/ 881122 w 6135848"/>
              <a:gd name="connsiteY6" fmla="*/ 2190873 h 6135850"/>
              <a:gd name="connsiteX7" fmla="*/ 711967 w 6135848"/>
              <a:gd name="connsiteY7" fmla="*/ 3116682 h 6135850"/>
              <a:gd name="connsiteX8" fmla="*/ 16252 w 6135848"/>
              <a:gd name="connsiteY8" fmla="*/ 3116682 h 6135850"/>
              <a:gd name="connsiteX9" fmla="*/ 0 w 6135848"/>
              <a:gd name="connsiteY9" fmla="*/ 3100428 h 6135850"/>
              <a:gd name="connsiteX10" fmla="*/ 0 w 6135848"/>
              <a:gd name="connsiteY10" fmla="*/ 3035422 h 6135850"/>
              <a:gd name="connsiteX11" fmla="*/ 16252 w 6135848"/>
              <a:gd name="connsiteY11" fmla="*/ 3019170 h 6135850"/>
              <a:gd name="connsiteX12" fmla="*/ 714391 w 6135848"/>
              <a:gd name="connsiteY12" fmla="*/ 3019170 h 6135850"/>
              <a:gd name="connsiteX13" fmla="*/ 711583 w 6135848"/>
              <a:gd name="connsiteY13" fmla="*/ 3110998 h 6135850"/>
              <a:gd name="connsiteX14" fmla="*/ 1406412 w 6135848"/>
              <a:gd name="connsiteY14" fmla="*/ 1397579 h 6135850"/>
              <a:gd name="connsiteX15" fmla="*/ 1394360 w 6135848"/>
              <a:gd name="connsiteY15" fmla="*/ 1408594 h 6135850"/>
              <a:gd name="connsiteX16" fmla="*/ 1340020 w 6135848"/>
              <a:gd name="connsiteY16" fmla="*/ 1469035 h 6135850"/>
              <a:gd name="connsiteX17" fmla="*/ 839624 w 6135848"/>
              <a:gd name="connsiteY17" fmla="*/ 982040 h 6135850"/>
              <a:gd name="connsiteX18" fmla="*/ 839313 w 6135848"/>
              <a:gd name="connsiteY18" fmla="*/ 959058 h 6135850"/>
              <a:gd name="connsiteX19" fmla="*/ 884651 w 6135848"/>
              <a:gd name="connsiteY19" fmla="*/ 912472 h 6135850"/>
              <a:gd name="connsiteX20" fmla="*/ 907633 w 6135848"/>
              <a:gd name="connsiteY20" fmla="*/ 912159 h 6135850"/>
              <a:gd name="connsiteX21" fmla="*/ 908789 w 6135848"/>
              <a:gd name="connsiteY21" fmla="*/ 4009183 h 6135850"/>
              <a:gd name="connsiteX22" fmla="*/ 264426 w 6135848"/>
              <a:gd name="connsiteY22" fmla="*/ 4274354 h 6135850"/>
              <a:gd name="connsiteX23" fmla="*/ 243210 w 6135848"/>
              <a:gd name="connsiteY23" fmla="*/ 4265509 h 6135850"/>
              <a:gd name="connsiteX24" fmla="*/ 218473 w 6135848"/>
              <a:gd name="connsiteY24" fmla="*/ 4205395 h 6135850"/>
              <a:gd name="connsiteX25" fmla="*/ 227316 w 6135848"/>
              <a:gd name="connsiteY25" fmla="*/ 4184182 h 6135850"/>
              <a:gd name="connsiteX26" fmla="*/ 873278 w 6135848"/>
              <a:gd name="connsiteY26" fmla="*/ 3918353 h 6135850"/>
              <a:gd name="connsiteX27" fmla="*/ 901452 w 6135848"/>
              <a:gd name="connsiteY27" fmla="*/ 3994058 h 6135850"/>
              <a:gd name="connsiteX28" fmla="*/ 2217498 w 6135848"/>
              <a:gd name="connsiteY28" fmla="*/ 873278 h 6135850"/>
              <a:gd name="connsiteX29" fmla="*/ 2141791 w 6135848"/>
              <a:gd name="connsiteY29" fmla="*/ 901453 h 6135850"/>
              <a:gd name="connsiteX30" fmla="*/ 2126665 w 6135848"/>
              <a:gd name="connsiteY30" fmla="*/ 908790 h 6135850"/>
              <a:gd name="connsiteX31" fmla="*/ 1861493 w 6135848"/>
              <a:gd name="connsiteY31" fmla="*/ 264426 h 6135850"/>
              <a:gd name="connsiteX32" fmla="*/ 1870338 w 6135848"/>
              <a:gd name="connsiteY32" fmla="*/ 243210 h 6135850"/>
              <a:gd name="connsiteX33" fmla="*/ 1930455 w 6135848"/>
              <a:gd name="connsiteY33" fmla="*/ 218471 h 6135850"/>
              <a:gd name="connsiteX34" fmla="*/ 1951669 w 6135848"/>
              <a:gd name="connsiteY34" fmla="*/ 227316 h 6135850"/>
              <a:gd name="connsiteX35" fmla="*/ 1461192 w 6135848"/>
              <a:gd name="connsiteY35" fmla="*/ 4788778 h 6135850"/>
              <a:gd name="connsiteX36" fmla="*/ 967142 w 6135848"/>
              <a:gd name="connsiteY36" fmla="*/ 5296424 h 6135850"/>
              <a:gd name="connsiteX37" fmla="*/ 944158 w 6135848"/>
              <a:gd name="connsiteY37" fmla="*/ 5296736 h 6135850"/>
              <a:gd name="connsiteX38" fmla="*/ 897572 w 6135848"/>
              <a:gd name="connsiteY38" fmla="*/ 5251397 h 6135850"/>
              <a:gd name="connsiteX39" fmla="*/ 897261 w 6135848"/>
              <a:gd name="connsiteY39" fmla="*/ 5228416 h 6135850"/>
              <a:gd name="connsiteX40" fmla="*/ 1390458 w 6135848"/>
              <a:gd name="connsiteY40" fmla="*/ 4721646 h 6135850"/>
              <a:gd name="connsiteX41" fmla="*/ 1408593 w 6135848"/>
              <a:gd name="connsiteY41" fmla="*/ 4741489 h 6135850"/>
              <a:gd name="connsiteX42" fmla="*/ 3116680 w 6135848"/>
              <a:gd name="connsiteY42" fmla="*/ 714392 h 6135850"/>
              <a:gd name="connsiteX43" fmla="*/ 3024851 w 6135848"/>
              <a:gd name="connsiteY43" fmla="*/ 711584 h 6135850"/>
              <a:gd name="connsiteX44" fmla="*/ 3019168 w 6135848"/>
              <a:gd name="connsiteY44" fmla="*/ 711968 h 6135850"/>
              <a:gd name="connsiteX45" fmla="*/ 3019168 w 6135848"/>
              <a:gd name="connsiteY45" fmla="*/ 16253 h 6135850"/>
              <a:gd name="connsiteX46" fmla="*/ 3035420 w 6135848"/>
              <a:gd name="connsiteY46" fmla="*/ 0 h 6135850"/>
              <a:gd name="connsiteX47" fmla="*/ 3100428 w 6135848"/>
              <a:gd name="connsiteY47" fmla="*/ 0 h 6135850"/>
              <a:gd name="connsiteX48" fmla="*/ 3116680 w 6135848"/>
              <a:gd name="connsiteY48" fmla="*/ 16252 h 6135850"/>
              <a:gd name="connsiteX49" fmla="*/ 2237039 w 6135848"/>
              <a:gd name="connsiteY49" fmla="*/ 5270591 h 6135850"/>
              <a:gd name="connsiteX50" fmla="*/ 1973287 w 6135848"/>
              <a:gd name="connsiteY50" fmla="*/ 5928216 h 6135850"/>
              <a:gd name="connsiteX51" fmla="*/ 1952153 w 6135848"/>
              <a:gd name="connsiteY51" fmla="*/ 5937251 h 6135850"/>
              <a:gd name="connsiteX52" fmla="*/ 1891818 w 6135848"/>
              <a:gd name="connsiteY52" fmla="*/ 5913054 h 6135850"/>
              <a:gd name="connsiteX53" fmla="*/ 1882783 w 6135848"/>
              <a:gd name="connsiteY53" fmla="*/ 5891919 h 6135850"/>
              <a:gd name="connsiteX54" fmla="*/ 2146535 w 6135848"/>
              <a:gd name="connsiteY54" fmla="*/ 5234293 h 6135850"/>
              <a:gd name="connsiteX55" fmla="*/ 2190872 w 6135848"/>
              <a:gd name="connsiteY55" fmla="*/ 5254727 h 6135850"/>
              <a:gd name="connsiteX56" fmla="*/ 3989311 w 6135848"/>
              <a:gd name="connsiteY56" fmla="*/ 901556 h 6135850"/>
              <a:gd name="connsiteX57" fmla="*/ 3944976 w 6135848"/>
              <a:gd name="connsiteY57" fmla="*/ 881123 h 6135850"/>
              <a:gd name="connsiteX58" fmla="*/ 3898807 w 6135848"/>
              <a:gd name="connsiteY58" fmla="*/ 865259 h 6135850"/>
              <a:gd name="connsiteX59" fmla="*/ 4154714 w 6135848"/>
              <a:gd name="connsiteY59" fmla="*/ 227193 h 6135850"/>
              <a:gd name="connsiteX60" fmla="*/ 4175849 w 6135848"/>
              <a:gd name="connsiteY60" fmla="*/ 218155 h 6135850"/>
              <a:gd name="connsiteX61" fmla="*/ 4236183 w 6135848"/>
              <a:gd name="connsiteY61" fmla="*/ 242355 h 6135850"/>
              <a:gd name="connsiteX62" fmla="*/ 4245217 w 6135848"/>
              <a:gd name="connsiteY62" fmla="*/ 263489 h 6135850"/>
              <a:gd name="connsiteX63" fmla="*/ 3116680 w 6135848"/>
              <a:gd name="connsiteY63" fmla="*/ 6119597 h 6135850"/>
              <a:gd name="connsiteX64" fmla="*/ 3100428 w 6135848"/>
              <a:gd name="connsiteY64" fmla="*/ 6135850 h 6135850"/>
              <a:gd name="connsiteX65" fmla="*/ 3035420 w 6135848"/>
              <a:gd name="connsiteY65" fmla="*/ 6135850 h 6135850"/>
              <a:gd name="connsiteX66" fmla="*/ 3019168 w 6135848"/>
              <a:gd name="connsiteY66" fmla="*/ 6119597 h 6135850"/>
              <a:gd name="connsiteX67" fmla="*/ 3019168 w 6135848"/>
              <a:gd name="connsiteY67" fmla="*/ 5421458 h 6135850"/>
              <a:gd name="connsiteX68" fmla="*/ 3110997 w 6135848"/>
              <a:gd name="connsiteY68" fmla="*/ 5424266 h 6135850"/>
              <a:gd name="connsiteX69" fmla="*/ 3116680 w 6135848"/>
              <a:gd name="connsiteY69" fmla="*/ 5423882 h 6135850"/>
              <a:gd name="connsiteX70" fmla="*/ 5223887 w 6135848"/>
              <a:gd name="connsiteY70" fmla="*/ 922535 h 6135850"/>
              <a:gd name="connsiteX71" fmla="*/ 4745389 w 6135848"/>
              <a:gd name="connsiteY71" fmla="*/ 1414202 h 6135850"/>
              <a:gd name="connsiteX72" fmla="*/ 4727255 w 6135848"/>
              <a:gd name="connsiteY72" fmla="*/ 1394361 h 6135850"/>
              <a:gd name="connsiteX73" fmla="*/ 4674655 w 6135848"/>
              <a:gd name="connsiteY73" fmla="*/ 1347070 h 6135850"/>
              <a:gd name="connsiteX74" fmla="*/ 5154006 w 6135848"/>
              <a:gd name="connsiteY74" fmla="*/ 854527 h 6135850"/>
              <a:gd name="connsiteX75" fmla="*/ 5176990 w 6135848"/>
              <a:gd name="connsiteY75" fmla="*/ 854213 h 6135850"/>
              <a:gd name="connsiteX76" fmla="*/ 5223576 w 6135848"/>
              <a:gd name="connsiteY76" fmla="*/ 899552 h 6135850"/>
              <a:gd name="connsiteX77" fmla="*/ 5223887 w 6135848"/>
              <a:gd name="connsiteY77" fmla="*/ 922535 h 6135850"/>
              <a:gd name="connsiteX78" fmla="*/ 4274325 w 6135848"/>
              <a:gd name="connsiteY78" fmla="*/ 5883864 h 6135850"/>
              <a:gd name="connsiteX79" fmla="*/ 4265509 w 6135848"/>
              <a:gd name="connsiteY79" fmla="*/ 5892640 h 6135850"/>
              <a:gd name="connsiteX80" fmla="*/ 4205393 w 6135848"/>
              <a:gd name="connsiteY80" fmla="*/ 5917379 h 6135850"/>
              <a:gd name="connsiteX81" fmla="*/ 4184179 w 6135848"/>
              <a:gd name="connsiteY81" fmla="*/ 5908534 h 6135850"/>
              <a:gd name="connsiteX82" fmla="*/ 3918350 w 6135848"/>
              <a:gd name="connsiteY82" fmla="*/ 5262571 h 6135850"/>
              <a:gd name="connsiteX83" fmla="*/ 3994057 w 6135848"/>
              <a:gd name="connsiteY83" fmla="*/ 5234397 h 6135850"/>
              <a:gd name="connsiteX84" fmla="*/ 4009183 w 6135848"/>
              <a:gd name="connsiteY84" fmla="*/ 5227059 h 6135850"/>
              <a:gd name="connsiteX85" fmla="*/ 4274354 w 6135848"/>
              <a:gd name="connsiteY85" fmla="*/ 5871424 h 6135850"/>
              <a:gd name="connsiteX86" fmla="*/ 4274325 w 6135848"/>
              <a:gd name="connsiteY86" fmla="*/ 5883864 h 6135850"/>
              <a:gd name="connsiteX87" fmla="*/ 5917346 w 6135848"/>
              <a:gd name="connsiteY87" fmla="*/ 1942895 h 6135850"/>
              <a:gd name="connsiteX88" fmla="*/ 5908532 w 6135848"/>
              <a:gd name="connsiteY88" fmla="*/ 1951670 h 6135850"/>
              <a:gd name="connsiteX89" fmla="*/ 5262570 w 6135848"/>
              <a:gd name="connsiteY89" fmla="*/ 2217499 h 6135850"/>
              <a:gd name="connsiteX90" fmla="*/ 5234396 w 6135848"/>
              <a:gd name="connsiteY90" fmla="*/ 2141792 h 6135850"/>
              <a:gd name="connsiteX91" fmla="*/ 5227058 w 6135848"/>
              <a:gd name="connsiteY91" fmla="*/ 2126666 h 6135850"/>
              <a:gd name="connsiteX92" fmla="*/ 5871422 w 6135848"/>
              <a:gd name="connsiteY92" fmla="*/ 1861495 h 6135850"/>
              <a:gd name="connsiteX93" fmla="*/ 5892638 w 6135848"/>
              <a:gd name="connsiteY93" fmla="*/ 1870340 h 6135850"/>
              <a:gd name="connsiteX94" fmla="*/ 5917374 w 6135848"/>
              <a:gd name="connsiteY94" fmla="*/ 1930455 h 6135850"/>
              <a:gd name="connsiteX95" fmla="*/ 5917346 w 6135848"/>
              <a:gd name="connsiteY95" fmla="*/ 1942895 h 6135850"/>
              <a:gd name="connsiteX96" fmla="*/ 5281835 w 6135848"/>
              <a:gd name="connsiteY96" fmla="*/ 5191890 h 6135850"/>
              <a:gd name="connsiteX97" fmla="*/ 5236497 w 6135848"/>
              <a:gd name="connsiteY97" fmla="*/ 5238476 h 6135850"/>
              <a:gd name="connsiteX98" fmla="*/ 5213513 w 6135848"/>
              <a:gd name="connsiteY98" fmla="*/ 5238790 h 6135850"/>
              <a:gd name="connsiteX99" fmla="*/ 4713854 w 6135848"/>
              <a:gd name="connsiteY99" fmla="*/ 4752512 h 6135850"/>
              <a:gd name="connsiteX100" fmla="*/ 4741488 w 6135848"/>
              <a:gd name="connsiteY100" fmla="*/ 4727257 h 6135850"/>
              <a:gd name="connsiteX101" fmla="*/ 4781728 w 6135848"/>
              <a:gd name="connsiteY101" fmla="*/ 4682498 h 6135850"/>
              <a:gd name="connsiteX102" fmla="*/ 5281524 w 6135848"/>
              <a:gd name="connsiteY102" fmla="*/ 5168908 h 6135850"/>
              <a:gd name="connsiteX103" fmla="*/ 5281835 w 6135848"/>
              <a:gd name="connsiteY103" fmla="*/ 5191890 h 6135850"/>
              <a:gd name="connsiteX104" fmla="*/ 6135848 w 6135848"/>
              <a:gd name="connsiteY104" fmla="*/ 3100428 h 6135850"/>
              <a:gd name="connsiteX105" fmla="*/ 6119596 w 6135848"/>
              <a:gd name="connsiteY105" fmla="*/ 3116682 h 6135850"/>
              <a:gd name="connsiteX106" fmla="*/ 5421457 w 6135848"/>
              <a:gd name="connsiteY106" fmla="*/ 3116682 h 6135850"/>
              <a:gd name="connsiteX107" fmla="*/ 5424265 w 6135848"/>
              <a:gd name="connsiteY107" fmla="*/ 3024852 h 6135850"/>
              <a:gd name="connsiteX108" fmla="*/ 5423881 w 6135848"/>
              <a:gd name="connsiteY108" fmla="*/ 3019170 h 6135850"/>
              <a:gd name="connsiteX109" fmla="*/ 6119595 w 6135848"/>
              <a:gd name="connsiteY109" fmla="*/ 3019170 h 6135850"/>
              <a:gd name="connsiteX110" fmla="*/ 6135848 w 6135848"/>
              <a:gd name="connsiteY110" fmla="*/ 3035422 h 6135850"/>
              <a:gd name="connsiteX111" fmla="*/ 5899350 w 6135848"/>
              <a:gd name="connsiteY111" fmla="*/ 4249887 h 6135850"/>
              <a:gd name="connsiteX112" fmla="*/ 5878215 w 6135848"/>
              <a:gd name="connsiteY112" fmla="*/ 4258921 h 6135850"/>
              <a:gd name="connsiteX113" fmla="*/ 5229876 w 6135848"/>
              <a:gd name="connsiteY113" fmla="*/ 3998894 h 6135850"/>
              <a:gd name="connsiteX114" fmla="*/ 5254726 w 6135848"/>
              <a:gd name="connsiteY114" fmla="*/ 3944977 h 6135850"/>
              <a:gd name="connsiteX115" fmla="*/ 5267162 w 6135848"/>
              <a:gd name="connsiteY115" fmla="*/ 3908786 h 6135850"/>
              <a:gd name="connsiteX116" fmla="*/ 5914514 w 6135848"/>
              <a:gd name="connsiteY116" fmla="*/ 4168417 h 6135850"/>
              <a:gd name="connsiteX117" fmla="*/ 5923547 w 6135848"/>
              <a:gd name="connsiteY117" fmla="*/ 4189552 h 613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135848" h="6135850">
                <a:moveTo>
                  <a:pt x="861830" y="2247018"/>
                </a:moveTo>
                <a:lnTo>
                  <a:pt x="213487" y="1986989"/>
                </a:lnTo>
                <a:cubicBezTo>
                  <a:pt x="205156" y="1983651"/>
                  <a:pt x="201112" y="1974187"/>
                  <a:pt x="204452" y="1965856"/>
                </a:cubicBezTo>
                <a:lnTo>
                  <a:pt x="228651" y="1905522"/>
                </a:lnTo>
                <a:cubicBezTo>
                  <a:pt x="231991" y="1897191"/>
                  <a:pt x="241455" y="1893145"/>
                  <a:pt x="249784" y="1896485"/>
                </a:cubicBezTo>
                <a:lnTo>
                  <a:pt x="897140" y="2156118"/>
                </a:lnTo>
                <a:lnTo>
                  <a:pt x="881122" y="2190873"/>
                </a:lnTo>
                <a:close/>
                <a:moveTo>
                  <a:pt x="711967" y="3116682"/>
                </a:moveTo>
                <a:lnTo>
                  <a:pt x="16252" y="3116682"/>
                </a:lnTo>
                <a:cubicBezTo>
                  <a:pt x="7277" y="3116682"/>
                  <a:pt x="0" y="3109403"/>
                  <a:pt x="0" y="3100428"/>
                </a:cubicBezTo>
                <a:lnTo>
                  <a:pt x="0" y="3035422"/>
                </a:lnTo>
                <a:cubicBezTo>
                  <a:pt x="0" y="3026447"/>
                  <a:pt x="7277" y="3019170"/>
                  <a:pt x="16252" y="3019170"/>
                </a:cubicBezTo>
                <a:lnTo>
                  <a:pt x="714391" y="3019170"/>
                </a:lnTo>
                <a:lnTo>
                  <a:pt x="711583" y="3110998"/>
                </a:lnTo>
                <a:close/>
                <a:moveTo>
                  <a:pt x="1406412" y="1397579"/>
                </a:moveTo>
                <a:lnTo>
                  <a:pt x="1394360" y="1408594"/>
                </a:lnTo>
                <a:lnTo>
                  <a:pt x="1340020" y="1469035"/>
                </a:lnTo>
                <a:lnTo>
                  <a:pt x="839624" y="982040"/>
                </a:lnTo>
                <a:cubicBezTo>
                  <a:pt x="833192" y="975782"/>
                  <a:pt x="833053" y="965490"/>
                  <a:pt x="839313" y="959058"/>
                </a:cubicBezTo>
                <a:lnTo>
                  <a:pt x="884651" y="912472"/>
                </a:lnTo>
                <a:cubicBezTo>
                  <a:pt x="890911" y="906039"/>
                  <a:pt x="901202" y="905901"/>
                  <a:pt x="907633" y="912159"/>
                </a:cubicBezTo>
                <a:close/>
                <a:moveTo>
                  <a:pt x="908789" y="4009183"/>
                </a:moveTo>
                <a:lnTo>
                  <a:pt x="264426" y="4274354"/>
                </a:lnTo>
                <a:cubicBezTo>
                  <a:pt x="256127" y="4277772"/>
                  <a:pt x="246627" y="4273809"/>
                  <a:pt x="243210" y="4265509"/>
                </a:cubicBezTo>
                <a:lnTo>
                  <a:pt x="218473" y="4205395"/>
                </a:lnTo>
                <a:cubicBezTo>
                  <a:pt x="215056" y="4197096"/>
                  <a:pt x="219017" y="4187596"/>
                  <a:pt x="227316" y="4184182"/>
                </a:cubicBezTo>
                <a:lnTo>
                  <a:pt x="873278" y="3918353"/>
                </a:lnTo>
                <a:lnTo>
                  <a:pt x="901452" y="3994058"/>
                </a:lnTo>
                <a:close/>
                <a:moveTo>
                  <a:pt x="2217498" y="873278"/>
                </a:moveTo>
                <a:lnTo>
                  <a:pt x="2141791" y="901453"/>
                </a:lnTo>
                <a:lnTo>
                  <a:pt x="2126665" y="908790"/>
                </a:lnTo>
                <a:lnTo>
                  <a:pt x="1861493" y="264426"/>
                </a:lnTo>
                <a:cubicBezTo>
                  <a:pt x="1858078" y="256127"/>
                  <a:pt x="1862039" y="246627"/>
                  <a:pt x="1870338" y="243210"/>
                </a:cubicBezTo>
                <a:lnTo>
                  <a:pt x="1930455" y="218471"/>
                </a:lnTo>
                <a:cubicBezTo>
                  <a:pt x="1938754" y="215057"/>
                  <a:pt x="1948254" y="219017"/>
                  <a:pt x="1951669" y="227316"/>
                </a:cubicBezTo>
                <a:close/>
                <a:moveTo>
                  <a:pt x="1461192" y="4788778"/>
                </a:moveTo>
                <a:lnTo>
                  <a:pt x="967142" y="5296424"/>
                </a:lnTo>
                <a:cubicBezTo>
                  <a:pt x="960882" y="5302856"/>
                  <a:pt x="950591" y="5302993"/>
                  <a:pt x="944158" y="5296736"/>
                </a:cubicBezTo>
                <a:lnTo>
                  <a:pt x="897572" y="5251397"/>
                </a:lnTo>
                <a:cubicBezTo>
                  <a:pt x="891142" y="5245137"/>
                  <a:pt x="891001" y="5234846"/>
                  <a:pt x="897261" y="5228416"/>
                </a:cubicBezTo>
                <a:lnTo>
                  <a:pt x="1390458" y="4721646"/>
                </a:lnTo>
                <a:lnTo>
                  <a:pt x="1408593" y="4741489"/>
                </a:lnTo>
                <a:close/>
                <a:moveTo>
                  <a:pt x="3116680" y="714392"/>
                </a:moveTo>
                <a:lnTo>
                  <a:pt x="3024851" y="711584"/>
                </a:lnTo>
                <a:lnTo>
                  <a:pt x="3019168" y="711968"/>
                </a:lnTo>
                <a:lnTo>
                  <a:pt x="3019168" y="16253"/>
                </a:lnTo>
                <a:cubicBezTo>
                  <a:pt x="3019168" y="7278"/>
                  <a:pt x="3026445" y="0"/>
                  <a:pt x="3035420" y="0"/>
                </a:cubicBezTo>
                <a:lnTo>
                  <a:pt x="3100428" y="0"/>
                </a:lnTo>
                <a:cubicBezTo>
                  <a:pt x="3109403" y="0"/>
                  <a:pt x="3116680" y="7277"/>
                  <a:pt x="3116680" y="16252"/>
                </a:cubicBezTo>
                <a:close/>
                <a:moveTo>
                  <a:pt x="2237039" y="5270591"/>
                </a:moveTo>
                <a:lnTo>
                  <a:pt x="1973287" y="5928216"/>
                </a:lnTo>
                <a:cubicBezTo>
                  <a:pt x="1969947" y="5936547"/>
                  <a:pt x="1960481" y="5940591"/>
                  <a:pt x="1952153" y="5937251"/>
                </a:cubicBezTo>
                <a:lnTo>
                  <a:pt x="1891818" y="5913054"/>
                </a:lnTo>
                <a:cubicBezTo>
                  <a:pt x="1883489" y="5909711"/>
                  <a:pt x="1879441" y="5900248"/>
                  <a:pt x="1882783" y="5891919"/>
                </a:cubicBezTo>
                <a:lnTo>
                  <a:pt x="2146535" y="5234293"/>
                </a:lnTo>
                <a:lnTo>
                  <a:pt x="2190872" y="5254727"/>
                </a:lnTo>
                <a:close/>
                <a:moveTo>
                  <a:pt x="3989311" y="901556"/>
                </a:moveTo>
                <a:lnTo>
                  <a:pt x="3944976" y="881123"/>
                </a:lnTo>
                <a:lnTo>
                  <a:pt x="3898807" y="865259"/>
                </a:lnTo>
                <a:lnTo>
                  <a:pt x="4154714" y="227193"/>
                </a:lnTo>
                <a:cubicBezTo>
                  <a:pt x="4158054" y="218861"/>
                  <a:pt x="4167518" y="214817"/>
                  <a:pt x="4175849" y="218155"/>
                </a:cubicBezTo>
                <a:lnTo>
                  <a:pt x="4236183" y="242355"/>
                </a:lnTo>
                <a:cubicBezTo>
                  <a:pt x="4244512" y="245695"/>
                  <a:pt x="4248560" y="255161"/>
                  <a:pt x="4245217" y="263489"/>
                </a:cubicBezTo>
                <a:close/>
                <a:moveTo>
                  <a:pt x="3116680" y="6119597"/>
                </a:moveTo>
                <a:cubicBezTo>
                  <a:pt x="3116680" y="6128572"/>
                  <a:pt x="3109403" y="6135850"/>
                  <a:pt x="3100428" y="6135850"/>
                </a:cubicBezTo>
                <a:lnTo>
                  <a:pt x="3035420" y="6135850"/>
                </a:lnTo>
                <a:cubicBezTo>
                  <a:pt x="3026445" y="6135850"/>
                  <a:pt x="3019168" y="6128572"/>
                  <a:pt x="3019168" y="6119597"/>
                </a:cubicBezTo>
                <a:lnTo>
                  <a:pt x="3019168" y="5421458"/>
                </a:lnTo>
                <a:lnTo>
                  <a:pt x="3110997" y="5424266"/>
                </a:lnTo>
                <a:lnTo>
                  <a:pt x="3116680" y="5423882"/>
                </a:lnTo>
                <a:close/>
                <a:moveTo>
                  <a:pt x="5223887" y="922535"/>
                </a:moveTo>
                <a:lnTo>
                  <a:pt x="4745389" y="1414202"/>
                </a:lnTo>
                <a:lnTo>
                  <a:pt x="4727255" y="1394361"/>
                </a:lnTo>
                <a:lnTo>
                  <a:pt x="4674655" y="1347070"/>
                </a:lnTo>
                <a:lnTo>
                  <a:pt x="5154006" y="854527"/>
                </a:lnTo>
                <a:cubicBezTo>
                  <a:pt x="5160266" y="848094"/>
                  <a:pt x="5170558" y="847955"/>
                  <a:pt x="5176990" y="854213"/>
                </a:cubicBezTo>
                <a:lnTo>
                  <a:pt x="5223576" y="899552"/>
                </a:lnTo>
                <a:cubicBezTo>
                  <a:pt x="5230007" y="905811"/>
                  <a:pt x="5230147" y="916104"/>
                  <a:pt x="5223887" y="922535"/>
                </a:cubicBezTo>
                <a:close/>
                <a:moveTo>
                  <a:pt x="4274325" y="5883864"/>
                </a:moveTo>
                <a:cubicBezTo>
                  <a:pt x="4272724" y="5887703"/>
                  <a:pt x="4269659" y="5890931"/>
                  <a:pt x="4265509" y="5892640"/>
                </a:cubicBezTo>
                <a:lnTo>
                  <a:pt x="4205393" y="5917379"/>
                </a:lnTo>
                <a:cubicBezTo>
                  <a:pt x="4197094" y="5920793"/>
                  <a:pt x="4187594" y="5916833"/>
                  <a:pt x="4184179" y="5908534"/>
                </a:cubicBezTo>
                <a:lnTo>
                  <a:pt x="3918350" y="5262571"/>
                </a:lnTo>
                <a:lnTo>
                  <a:pt x="3994057" y="5234397"/>
                </a:lnTo>
                <a:lnTo>
                  <a:pt x="4009183" y="5227059"/>
                </a:lnTo>
                <a:lnTo>
                  <a:pt x="4274354" y="5871424"/>
                </a:lnTo>
                <a:cubicBezTo>
                  <a:pt x="4276062" y="5875575"/>
                  <a:pt x="4275925" y="5880025"/>
                  <a:pt x="4274325" y="5883864"/>
                </a:cubicBezTo>
                <a:close/>
                <a:moveTo>
                  <a:pt x="5917346" y="1942895"/>
                </a:moveTo>
                <a:cubicBezTo>
                  <a:pt x="5915746" y="1946734"/>
                  <a:pt x="5912681" y="1949963"/>
                  <a:pt x="5908532" y="1951670"/>
                </a:cubicBezTo>
                <a:lnTo>
                  <a:pt x="5262570" y="2217499"/>
                </a:lnTo>
                <a:lnTo>
                  <a:pt x="5234396" y="2141792"/>
                </a:lnTo>
                <a:lnTo>
                  <a:pt x="5227058" y="2126666"/>
                </a:lnTo>
                <a:lnTo>
                  <a:pt x="5871422" y="1861495"/>
                </a:lnTo>
                <a:cubicBezTo>
                  <a:pt x="5879723" y="1858081"/>
                  <a:pt x="5889221" y="1862041"/>
                  <a:pt x="5892638" y="1870340"/>
                </a:cubicBezTo>
                <a:lnTo>
                  <a:pt x="5917374" y="1930455"/>
                </a:lnTo>
                <a:cubicBezTo>
                  <a:pt x="5919083" y="1934605"/>
                  <a:pt x="5918947" y="1939055"/>
                  <a:pt x="5917346" y="1942895"/>
                </a:cubicBezTo>
                <a:close/>
                <a:moveTo>
                  <a:pt x="5281835" y="5191890"/>
                </a:moveTo>
                <a:lnTo>
                  <a:pt x="5236497" y="5238476"/>
                </a:lnTo>
                <a:cubicBezTo>
                  <a:pt x="5230237" y="5244909"/>
                  <a:pt x="5219946" y="5245048"/>
                  <a:pt x="5213513" y="5238790"/>
                </a:cubicBezTo>
                <a:lnTo>
                  <a:pt x="4713854" y="4752512"/>
                </a:lnTo>
                <a:lnTo>
                  <a:pt x="4741488" y="4727257"/>
                </a:lnTo>
                <a:lnTo>
                  <a:pt x="4781728" y="4682498"/>
                </a:lnTo>
                <a:lnTo>
                  <a:pt x="5281524" y="5168908"/>
                </a:lnTo>
                <a:cubicBezTo>
                  <a:pt x="5287956" y="5175167"/>
                  <a:pt x="5288095" y="5185457"/>
                  <a:pt x="5281835" y="5191890"/>
                </a:cubicBezTo>
                <a:close/>
                <a:moveTo>
                  <a:pt x="6135848" y="3100428"/>
                </a:moveTo>
                <a:cubicBezTo>
                  <a:pt x="6135848" y="3109403"/>
                  <a:pt x="6128571" y="3116682"/>
                  <a:pt x="6119596" y="3116682"/>
                </a:cubicBezTo>
                <a:lnTo>
                  <a:pt x="5421457" y="3116682"/>
                </a:lnTo>
                <a:lnTo>
                  <a:pt x="5424265" y="3024852"/>
                </a:lnTo>
                <a:lnTo>
                  <a:pt x="5423881" y="3019170"/>
                </a:lnTo>
                <a:lnTo>
                  <a:pt x="6119595" y="3019170"/>
                </a:lnTo>
                <a:cubicBezTo>
                  <a:pt x="6128570" y="3019170"/>
                  <a:pt x="6135848" y="3026447"/>
                  <a:pt x="6135848" y="3035422"/>
                </a:cubicBezTo>
                <a:close/>
                <a:moveTo>
                  <a:pt x="5899350" y="4249887"/>
                </a:moveTo>
                <a:cubicBezTo>
                  <a:pt x="5896007" y="4258218"/>
                  <a:pt x="5886544" y="4262261"/>
                  <a:pt x="5878215" y="4258921"/>
                </a:cubicBezTo>
                <a:lnTo>
                  <a:pt x="5229876" y="3998894"/>
                </a:lnTo>
                <a:lnTo>
                  <a:pt x="5254726" y="3944977"/>
                </a:lnTo>
                <a:lnTo>
                  <a:pt x="5267162" y="3908786"/>
                </a:lnTo>
                <a:lnTo>
                  <a:pt x="5914514" y="4168417"/>
                </a:lnTo>
                <a:cubicBezTo>
                  <a:pt x="5922843" y="4171756"/>
                  <a:pt x="5926889" y="4181221"/>
                  <a:pt x="5923547" y="41895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62251C07-9A2C-42EF-80F1-F3595DD16966}"/>
              </a:ext>
            </a:extLst>
          </p:cNvPr>
          <p:cNvSpPr/>
          <p:nvPr/>
        </p:nvSpPr>
        <p:spPr>
          <a:xfrm>
            <a:off x="-2153265" y="-324464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92733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8" presetClass="exit" presetSubtype="3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44" dur="6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8" presetClass="exit" presetSubtype="32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51" dur="6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300"/>
                            </p:stCondLst>
                            <p:childTnLst>
                              <p:par>
                                <p:cTn id="54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6364" numSld="999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6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45" grpId="0" animBg="1"/>
      <p:bldP spid="45" grpId="1" animBg="1"/>
      <p:bldP spid="44" grpId="0" animBg="1"/>
      <p:bldP spid="44" grpId="1" animBg="1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">
            <a:extLst>
              <a:ext uri="{FF2B5EF4-FFF2-40B4-BE49-F238E27FC236}">
                <a16:creationId xmlns:a16="http://schemas.microsoft.com/office/drawing/2014/main" id="{E6D713D7-8E3C-4816-B914-31883DEAA58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3000">
                <a:srgbClr val="4B80AA"/>
              </a:gs>
              <a:gs pos="0">
                <a:srgbClr val="5A95C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">
            <a:extLst>
              <a:ext uri="{FF2B5EF4-FFF2-40B4-BE49-F238E27FC236}">
                <a16:creationId xmlns:a16="http://schemas.microsoft.com/office/drawing/2014/main" id="{5EB04611-E831-4222-B1ED-0A5057191A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9706" y="2323024"/>
            <a:ext cx="4914807" cy="133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7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does it sound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B13501BC-1D21-4C15-9938-D1DF2F106B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211050" cy="6869113"/>
          </a:xfrm>
          <a:prstGeom prst="rect">
            <a:avLst/>
          </a:prstGeom>
          <a:solidFill>
            <a:srgbClr val="93C8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9B4EE2E5-8967-4EBB-B0FA-49F7F52ED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06CA7463-96F7-45EF-9760-2B6B3D3A10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73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63994B0E-8D2C-4AFA-90B6-90A616A3E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7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61D09AE2-D970-4988-B4CB-FFBBDCA6C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id="{85CD6A7E-B835-473F-9D2A-07E650CD2E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448F2F0D-963F-4C16-939E-6B667FA49E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867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C427BC81-B615-406B-89F7-21947EB5DA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41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">
            <a:extLst>
              <a:ext uri="{FF2B5EF4-FFF2-40B4-BE49-F238E27FC236}">
                <a16:creationId xmlns:a16="http://schemas.microsoft.com/office/drawing/2014/main" id="{EDF16BFB-2C6A-4EB6-8FA6-2D9160894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14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3AA54A-AC3B-4C25-BC64-A8E003C23ED6}"/>
              </a:ext>
            </a:extLst>
          </p:cNvPr>
          <p:cNvSpPr/>
          <p:nvPr/>
        </p:nvSpPr>
        <p:spPr>
          <a:xfrm>
            <a:off x="2952750" y="2323024"/>
            <a:ext cx="6267450" cy="2832191"/>
          </a:xfrm>
          <a:prstGeom prst="roundRect">
            <a:avLst>
              <a:gd name="adj" fmla="val 20030"/>
            </a:avLst>
          </a:prstGeom>
          <a:solidFill>
            <a:srgbClr val="4B80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">
            <a:extLst>
              <a:ext uri="{FF2B5EF4-FFF2-40B4-BE49-F238E27FC236}">
                <a16:creationId xmlns:a16="http://schemas.microsoft.com/office/drawing/2014/main" id="{DDFD48E3-E834-446B-9156-D3F425103B79}"/>
              </a:ext>
            </a:extLst>
          </p:cNvPr>
          <p:cNvSpPr/>
          <p:nvPr/>
        </p:nvSpPr>
        <p:spPr>
          <a:xfrm>
            <a:off x="3508057" y="2785889"/>
            <a:ext cx="5277407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3800" spc="600" dirty="0">
                <a:solidFill>
                  <a:srgbClr val="F79191"/>
                </a:solidFill>
                <a:latin typeface="Bebas Neue" panose="020B0606020202050201" pitchFamily="34" charset="0"/>
                <a:ea typeface="Times New Roman" panose="02020603050405020304" pitchFamily="18" charset="0"/>
              </a:rPr>
              <a:t>anxiety</a:t>
            </a:r>
            <a:endParaRPr lang="en-US" sz="13800" spc="600" dirty="0">
              <a:solidFill>
                <a:srgbClr val="F79191"/>
              </a:solidFill>
            </a:endParaRPr>
          </a:p>
        </p:txBody>
      </p:sp>
      <p:sp>
        <p:nvSpPr>
          <p:cNvPr id="2" name="TEXTBOX">
            <a:extLst>
              <a:ext uri="{FF2B5EF4-FFF2-40B4-BE49-F238E27FC236}">
                <a16:creationId xmlns:a16="http://schemas.microsoft.com/office/drawing/2014/main" id="{BD182A4E-0FDB-4C18-ADEA-030D1947B57A}"/>
              </a:ext>
            </a:extLst>
          </p:cNvPr>
          <p:cNvSpPr/>
          <p:nvPr/>
        </p:nvSpPr>
        <p:spPr>
          <a:xfrm>
            <a:off x="2317710" y="2489902"/>
            <a:ext cx="76581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rgbClr val="F7EC9C"/>
                </a:solidFill>
                <a:latin typeface="Bebas Neue" panose="020B0606020202050201" pitchFamily="34" charset="0"/>
                <a:ea typeface="Times New Roman" panose="02020603050405020304" pitchFamily="18" charset="0"/>
              </a:rPr>
              <a:t>What if you could finally beat</a:t>
            </a:r>
            <a:endParaRPr lang="en-US" sz="4000" dirty="0">
              <a:solidFill>
                <a:srgbClr val="F7EC9C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TEXTBOX">
            <a:extLst>
              <a:ext uri="{FF2B5EF4-FFF2-40B4-BE49-F238E27FC236}">
                <a16:creationId xmlns:a16="http://schemas.microsoft.com/office/drawing/2014/main" id="{530A6078-BE42-41D2-9055-B92E0C83ACFC}"/>
              </a:ext>
            </a:extLst>
          </p:cNvPr>
          <p:cNvSpPr/>
          <p:nvPr/>
        </p:nvSpPr>
        <p:spPr>
          <a:xfrm>
            <a:off x="3233455" y="4570440"/>
            <a:ext cx="572509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rgbClr val="F7EC9C"/>
                </a:solidFill>
                <a:latin typeface="Bebas Neue" panose="020B0606020202050201" pitchFamily="34" charset="0"/>
                <a:ea typeface="Times New Roman" panose="02020603050405020304" pitchFamily="18" charset="0"/>
              </a:rPr>
              <a:t>without unnatural or harmful methods </a:t>
            </a:r>
            <a:endParaRPr lang="en-US" sz="3200" dirty="0"/>
          </a:p>
        </p:txBody>
      </p:sp>
      <p:sp>
        <p:nvSpPr>
          <p:cNvPr id="22" name="RECTANGLE">
            <a:extLst>
              <a:ext uri="{FF2B5EF4-FFF2-40B4-BE49-F238E27FC236}">
                <a16:creationId xmlns:a16="http://schemas.microsoft.com/office/drawing/2014/main" id="{27279323-E069-4D3F-88FD-1CBDA2056A97}"/>
              </a:ext>
            </a:extLst>
          </p:cNvPr>
          <p:cNvSpPr/>
          <p:nvPr/>
        </p:nvSpPr>
        <p:spPr>
          <a:xfrm>
            <a:off x="2819400" y="2152651"/>
            <a:ext cx="6546810" cy="3172938"/>
          </a:xfrm>
          <a:prstGeom prst="roundRect">
            <a:avLst>
              <a:gd name="adj" fmla="val 20030"/>
            </a:avLst>
          </a:prstGeom>
          <a:noFill/>
          <a:ln w="285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6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8387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6" presetClass="emph" presetSubtype="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4" dur="2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xit" presetSubtype="1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9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8" accel="100000" fill="hold" grpId="1" nodeType="withEffect">
                                  <p:stCondLst>
                                    <p:cond delay="40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2" dur="3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3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8" accel="100000" fill="hold" grpId="1" nodeType="withEffect">
                                  <p:stCondLst>
                                    <p:cond delay="4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6" dur="3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8" accel="100000" fill="hold" grpId="1" nodeType="withEffect">
                                  <p:stCondLst>
                                    <p:cond delay="4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40" dur="3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3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8" accel="10000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3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3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8" ac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35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35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5" grpId="0" animBg="1"/>
      <p:bldP spid="5" grpId="1" animBg="1"/>
      <p:bldP spid="5" grpId="2" animBg="1"/>
      <p:bldP spid="4" grpId="0"/>
      <p:bldP spid="4" grpId="1"/>
      <p:bldP spid="2" grpId="0" build="p"/>
      <p:bldP spid="2" grpId="1" build="allAtOnce"/>
      <p:bldP spid="3" grpId="0"/>
      <p:bldP spid="3" grpId="1"/>
      <p:bldP spid="22" grpId="0" animBg="1"/>
      <p:bldP spid="22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">
            <a:extLst>
              <a:ext uri="{FF2B5EF4-FFF2-40B4-BE49-F238E27FC236}">
                <a16:creationId xmlns:a16="http://schemas.microsoft.com/office/drawing/2014/main" id="{F114AF63-7BA4-41CA-BE70-48B66B6DFB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2211050" cy="686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0856C173-710A-41AF-BF76-014262A2FD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211050" cy="6869113"/>
          </a:xfrm>
          <a:prstGeom prst="rect">
            <a:avLst/>
          </a:prstGeom>
          <a:solidFill>
            <a:srgbClr val="93C8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B403BB97-9193-45D7-A951-8FCE2D58FD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">
            <a:extLst>
              <a:ext uri="{FF2B5EF4-FFF2-40B4-BE49-F238E27FC236}">
                <a16:creationId xmlns:a16="http://schemas.microsoft.com/office/drawing/2014/main" id="{ABCCB86E-929C-47CA-B385-263BAA9A4C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73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292F8095-FA3E-4A56-901C-32B8261000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41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0EC140BF-193B-436C-A813-7E82314E36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14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160B648B-B6E5-43C5-914F-C08E090531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7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8635DF83-3057-4ED1-B59D-9501A7C8C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E224CA17-0698-4FCF-80EF-D8A15B82D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C4AB5F4F-9AAD-4EE1-BCFE-1CAB39D7C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867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">
            <a:extLst>
              <a:ext uri="{FF2B5EF4-FFF2-40B4-BE49-F238E27FC236}">
                <a16:creationId xmlns:a16="http://schemas.microsoft.com/office/drawing/2014/main" id="{83484CB0-FFB0-473F-97CD-D257A6CED57A}"/>
              </a:ext>
            </a:extLst>
          </p:cNvPr>
          <p:cNvGrpSpPr/>
          <p:nvPr/>
        </p:nvGrpSpPr>
        <p:grpSpPr>
          <a:xfrm>
            <a:off x="3154363" y="992188"/>
            <a:ext cx="6270625" cy="5075238"/>
            <a:chOff x="3154363" y="992188"/>
            <a:chExt cx="6270625" cy="5075238"/>
          </a:xfrm>
        </p:grpSpPr>
        <p:sp>
          <p:nvSpPr>
            <p:cNvPr id="18" name="FREEFORM">
              <a:extLst>
                <a:ext uri="{FF2B5EF4-FFF2-40B4-BE49-F238E27FC236}">
                  <a16:creationId xmlns:a16="http://schemas.microsoft.com/office/drawing/2014/main" id="{8B0AF125-1F42-41B1-8F27-C8FDFA7C7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5000" y="1587500"/>
              <a:ext cx="5721350" cy="2922588"/>
            </a:xfrm>
            <a:custGeom>
              <a:avLst/>
              <a:gdLst>
                <a:gd name="T0" fmla="*/ 26 w 7616"/>
                <a:gd name="T1" fmla="*/ 0 h 3889"/>
                <a:gd name="T2" fmla="*/ 7590 w 7616"/>
                <a:gd name="T3" fmla="*/ 0 h 3889"/>
                <a:gd name="T4" fmla="*/ 7616 w 7616"/>
                <a:gd name="T5" fmla="*/ 25 h 3889"/>
                <a:gd name="T6" fmla="*/ 7616 w 7616"/>
                <a:gd name="T7" fmla="*/ 3864 h 3889"/>
                <a:gd name="T8" fmla="*/ 7590 w 7616"/>
                <a:gd name="T9" fmla="*/ 3889 h 3889"/>
                <a:gd name="T10" fmla="*/ 26 w 7616"/>
                <a:gd name="T11" fmla="*/ 3889 h 3889"/>
                <a:gd name="T12" fmla="*/ 0 w 7616"/>
                <a:gd name="T13" fmla="*/ 3864 h 3889"/>
                <a:gd name="T14" fmla="*/ 0 w 7616"/>
                <a:gd name="T15" fmla="*/ 25 h 3889"/>
                <a:gd name="T16" fmla="*/ 26 w 7616"/>
                <a:gd name="T17" fmla="*/ 0 h 3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16" h="3889">
                  <a:moveTo>
                    <a:pt x="26" y="0"/>
                  </a:moveTo>
                  <a:lnTo>
                    <a:pt x="7590" y="0"/>
                  </a:lnTo>
                  <a:cubicBezTo>
                    <a:pt x="7604" y="0"/>
                    <a:pt x="7616" y="11"/>
                    <a:pt x="7616" y="25"/>
                  </a:cubicBezTo>
                  <a:lnTo>
                    <a:pt x="7616" y="3864"/>
                  </a:lnTo>
                  <a:cubicBezTo>
                    <a:pt x="7616" y="3878"/>
                    <a:pt x="7604" y="3889"/>
                    <a:pt x="7590" y="3889"/>
                  </a:cubicBezTo>
                  <a:lnTo>
                    <a:pt x="26" y="3889"/>
                  </a:lnTo>
                  <a:cubicBezTo>
                    <a:pt x="11" y="3889"/>
                    <a:pt x="0" y="3878"/>
                    <a:pt x="0" y="3864"/>
                  </a:cubicBezTo>
                  <a:lnTo>
                    <a:pt x="0" y="25"/>
                  </a:lnTo>
                  <a:cubicBezTo>
                    <a:pt x="0" y="11"/>
                    <a:pt x="11" y="0"/>
                    <a:pt x="26" y="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">
              <a:extLst>
                <a:ext uri="{FF2B5EF4-FFF2-40B4-BE49-F238E27FC236}">
                  <a16:creationId xmlns:a16="http://schemas.microsoft.com/office/drawing/2014/main" id="{69E1D73E-1CA2-41B4-8433-07C095605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7413" y="4972050"/>
              <a:ext cx="293688" cy="293688"/>
            </a:xfrm>
            <a:prstGeom prst="ellipse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RECTANGLE">
              <a:extLst>
                <a:ext uri="{FF2B5EF4-FFF2-40B4-BE49-F238E27FC236}">
                  <a16:creationId xmlns:a16="http://schemas.microsoft.com/office/drawing/2014/main" id="{7165FE72-D1D3-41DF-A077-E40608844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9725" y="2124075"/>
              <a:ext cx="3513138" cy="436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70A6CF"/>
                  </a:solidFill>
                  <a:effectLst/>
                  <a:latin typeface="Futura Md BT" panose="020B0602020204020303" pitchFamily="34" charset="0"/>
                </a:rPr>
                <a:t>What if you could finally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RECTANGLE">
              <a:extLst>
                <a:ext uri="{FF2B5EF4-FFF2-40B4-BE49-F238E27FC236}">
                  <a16:creationId xmlns:a16="http://schemas.microsoft.com/office/drawing/2014/main" id="{11FDF8FB-3108-4431-B2D8-F318ECF010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9725" y="2482850"/>
              <a:ext cx="2978150" cy="436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70A6CF"/>
                  </a:solidFill>
                  <a:effectLst/>
                  <a:latin typeface="Futura Md BT" panose="020B0602020204020303" pitchFamily="34" charset="0"/>
                </a:rPr>
                <a:t>beat anxiety without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RECTANGLE">
              <a:extLst>
                <a:ext uri="{FF2B5EF4-FFF2-40B4-BE49-F238E27FC236}">
                  <a16:creationId xmlns:a16="http://schemas.microsoft.com/office/drawing/2014/main" id="{13AC8F74-2DF9-4F03-B776-67E3F7A8B5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9725" y="2840038"/>
              <a:ext cx="3076575" cy="436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70A6CF"/>
                  </a:solidFill>
                  <a:effectLst/>
                  <a:latin typeface="Futura Md BT" panose="020B0602020204020303" pitchFamily="34" charset="0"/>
                </a:rPr>
                <a:t>unnatural or harmful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RECTANGLE">
              <a:extLst>
                <a:ext uri="{FF2B5EF4-FFF2-40B4-BE49-F238E27FC236}">
                  <a16:creationId xmlns:a16="http://schemas.microsoft.com/office/drawing/2014/main" id="{93EAEDF9-7E94-4702-ACF2-D3A8E4C0A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9725" y="3216275"/>
              <a:ext cx="1389063" cy="436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70A6CF"/>
                  </a:solidFill>
                  <a:effectLst/>
                  <a:latin typeface="Futura Md BT" panose="020B0602020204020303" pitchFamily="34" charset="0"/>
                </a:rPr>
                <a:t>methods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RECTANGLE">
              <a:extLst>
                <a:ext uri="{FF2B5EF4-FFF2-40B4-BE49-F238E27FC236}">
                  <a16:creationId xmlns:a16="http://schemas.microsoft.com/office/drawing/2014/main" id="{032321AB-C953-4840-80F7-E9E512466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3275" y="3406775"/>
              <a:ext cx="1817688" cy="30163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">
              <a:extLst>
                <a:ext uri="{FF2B5EF4-FFF2-40B4-BE49-F238E27FC236}">
                  <a16:creationId xmlns:a16="http://schemas.microsoft.com/office/drawing/2014/main" id="{053B9FAE-E719-44D5-A7E4-CC1F1AF48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3275" y="3565525"/>
              <a:ext cx="1817688" cy="3175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RECTANGLE">
              <a:extLst>
                <a:ext uri="{FF2B5EF4-FFF2-40B4-BE49-F238E27FC236}">
                  <a16:creationId xmlns:a16="http://schemas.microsoft.com/office/drawing/2014/main" id="{28B54600-ABAB-428F-9FB3-9D8A8A9D0C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3275" y="3724275"/>
              <a:ext cx="1817688" cy="3175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">
              <a:extLst>
                <a:ext uri="{FF2B5EF4-FFF2-40B4-BE49-F238E27FC236}">
                  <a16:creationId xmlns:a16="http://schemas.microsoft.com/office/drawing/2014/main" id="{291D10ED-FBBB-4693-82B6-534AC025A8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3275" y="3883025"/>
              <a:ext cx="1817688" cy="3175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11994A11-1AD2-40BA-BD1F-752BF7C092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3275" y="4041775"/>
              <a:ext cx="1817688" cy="3175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">
              <a:extLst>
                <a:ext uri="{FF2B5EF4-FFF2-40B4-BE49-F238E27FC236}">
                  <a16:creationId xmlns:a16="http://schemas.microsoft.com/office/drawing/2014/main" id="{CA684294-20B4-4568-8C2B-1BD0507B30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200" y="3746500"/>
              <a:ext cx="687388" cy="5715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084" name="PICTURE">
              <a:extLst>
                <a:ext uri="{FF2B5EF4-FFF2-40B4-BE49-F238E27FC236}">
                  <a16:creationId xmlns:a16="http://schemas.microsoft.com/office/drawing/2014/main" id="{48AF5148-0770-4E5C-9712-1C40644AF6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76588" y="1589088"/>
              <a:ext cx="5737225" cy="2917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4" name="FREEFORM">
              <a:extLst>
                <a:ext uri="{FF2B5EF4-FFF2-40B4-BE49-F238E27FC236}">
                  <a16:creationId xmlns:a16="http://schemas.microsoft.com/office/drawing/2014/main" id="{5079A78B-A4D5-436C-B045-D78B0381D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8463" y="5160963"/>
              <a:ext cx="1704975" cy="890588"/>
            </a:xfrm>
            <a:custGeom>
              <a:avLst/>
              <a:gdLst>
                <a:gd name="T0" fmla="*/ 1183 w 2269"/>
                <a:gd name="T1" fmla="*/ 0 h 1185"/>
                <a:gd name="T2" fmla="*/ 1087 w 2269"/>
                <a:gd name="T3" fmla="*/ 0 h 1185"/>
                <a:gd name="T4" fmla="*/ 286 w 2269"/>
                <a:gd name="T5" fmla="*/ 0 h 1185"/>
                <a:gd name="T6" fmla="*/ 0 w 2269"/>
                <a:gd name="T7" fmla="*/ 1185 h 1185"/>
                <a:gd name="T8" fmla="*/ 1087 w 2269"/>
                <a:gd name="T9" fmla="*/ 1185 h 1185"/>
                <a:gd name="T10" fmla="*/ 1183 w 2269"/>
                <a:gd name="T11" fmla="*/ 1185 h 1185"/>
                <a:gd name="T12" fmla="*/ 2269 w 2269"/>
                <a:gd name="T13" fmla="*/ 1185 h 1185"/>
                <a:gd name="T14" fmla="*/ 1983 w 2269"/>
                <a:gd name="T15" fmla="*/ 0 h 1185"/>
                <a:gd name="T16" fmla="*/ 1183 w 2269"/>
                <a:gd name="T17" fmla="*/ 0 h 1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69" h="1185">
                  <a:moveTo>
                    <a:pt x="1183" y="0"/>
                  </a:moveTo>
                  <a:lnTo>
                    <a:pt x="1087" y="0"/>
                  </a:lnTo>
                  <a:lnTo>
                    <a:pt x="286" y="0"/>
                  </a:lnTo>
                  <a:lnTo>
                    <a:pt x="0" y="1185"/>
                  </a:lnTo>
                  <a:lnTo>
                    <a:pt x="1087" y="1185"/>
                  </a:lnTo>
                  <a:lnTo>
                    <a:pt x="1183" y="1185"/>
                  </a:lnTo>
                  <a:lnTo>
                    <a:pt x="2269" y="1185"/>
                  </a:lnTo>
                  <a:lnTo>
                    <a:pt x="1983" y="0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">
              <a:extLst>
                <a:ext uri="{FF2B5EF4-FFF2-40B4-BE49-F238E27FC236}">
                  <a16:creationId xmlns:a16="http://schemas.microsoft.com/office/drawing/2014/main" id="{8CC277A4-1246-4CB8-A9BA-84C42BF0A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4363" y="992188"/>
              <a:ext cx="6270625" cy="4168775"/>
            </a:xfrm>
            <a:custGeom>
              <a:avLst/>
              <a:gdLst>
                <a:gd name="T0" fmla="*/ 214 w 8348"/>
                <a:gd name="T1" fmla="*/ 0 h 5550"/>
                <a:gd name="T2" fmla="*/ 8134 w 8348"/>
                <a:gd name="T3" fmla="*/ 0 h 5550"/>
                <a:gd name="T4" fmla="*/ 8348 w 8348"/>
                <a:gd name="T5" fmla="*/ 207 h 5550"/>
                <a:gd name="T6" fmla="*/ 8348 w 8348"/>
                <a:gd name="T7" fmla="*/ 5343 h 5550"/>
                <a:gd name="T8" fmla="*/ 8134 w 8348"/>
                <a:gd name="T9" fmla="*/ 5550 h 5550"/>
                <a:gd name="T10" fmla="*/ 214 w 8348"/>
                <a:gd name="T11" fmla="*/ 5550 h 5550"/>
                <a:gd name="T12" fmla="*/ 0 w 8348"/>
                <a:gd name="T13" fmla="*/ 5343 h 5550"/>
                <a:gd name="T14" fmla="*/ 0 w 8348"/>
                <a:gd name="T15" fmla="*/ 207 h 5550"/>
                <a:gd name="T16" fmla="*/ 214 w 8348"/>
                <a:gd name="T17" fmla="*/ 0 h 5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48" h="5550">
                  <a:moveTo>
                    <a:pt x="214" y="0"/>
                  </a:moveTo>
                  <a:lnTo>
                    <a:pt x="8134" y="0"/>
                  </a:lnTo>
                  <a:cubicBezTo>
                    <a:pt x="8252" y="0"/>
                    <a:pt x="8348" y="93"/>
                    <a:pt x="8348" y="207"/>
                  </a:cubicBezTo>
                  <a:lnTo>
                    <a:pt x="8348" y="5343"/>
                  </a:lnTo>
                  <a:cubicBezTo>
                    <a:pt x="8348" y="5457"/>
                    <a:pt x="8252" y="5550"/>
                    <a:pt x="8134" y="5550"/>
                  </a:cubicBezTo>
                  <a:lnTo>
                    <a:pt x="214" y="5550"/>
                  </a:lnTo>
                  <a:cubicBezTo>
                    <a:pt x="97" y="5550"/>
                    <a:pt x="0" y="5457"/>
                    <a:pt x="0" y="5343"/>
                  </a:cubicBezTo>
                  <a:lnTo>
                    <a:pt x="0" y="207"/>
                  </a:lnTo>
                  <a:cubicBezTo>
                    <a:pt x="0" y="93"/>
                    <a:pt x="97" y="0"/>
                    <a:pt x="214" y="0"/>
                  </a:cubicBezTo>
                  <a:close/>
                </a:path>
              </a:pathLst>
            </a:cu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">
              <a:extLst>
                <a:ext uri="{FF2B5EF4-FFF2-40B4-BE49-F238E27FC236}">
                  <a16:creationId xmlns:a16="http://schemas.microsoft.com/office/drawing/2014/main" id="{191BEC89-99C1-4DD4-8D51-F5D8D59EE7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9000" y="1333500"/>
              <a:ext cx="5721350" cy="2921000"/>
            </a:xfrm>
            <a:custGeom>
              <a:avLst/>
              <a:gdLst>
                <a:gd name="T0" fmla="*/ 26 w 7616"/>
                <a:gd name="T1" fmla="*/ 0 h 3889"/>
                <a:gd name="T2" fmla="*/ 7590 w 7616"/>
                <a:gd name="T3" fmla="*/ 0 h 3889"/>
                <a:gd name="T4" fmla="*/ 7616 w 7616"/>
                <a:gd name="T5" fmla="*/ 25 h 3889"/>
                <a:gd name="T6" fmla="*/ 7616 w 7616"/>
                <a:gd name="T7" fmla="*/ 3864 h 3889"/>
                <a:gd name="T8" fmla="*/ 7590 w 7616"/>
                <a:gd name="T9" fmla="*/ 3889 h 3889"/>
                <a:gd name="T10" fmla="*/ 26 w 7616"/>
                <a:gd name="T11" fmla="*/ 3889 h 3889"/>
                <a:gd name="T12" fmla="*/ 0 w 7616"/>
                <a:gd name="T13" fmla="*/ 3864 h 3889"/>
                <a:gd name="T14" fmla="*/ 0 w 7616"/>
                <a:gd name="T15" fmla="*/ 25 h 3889"/>
                <a:gd name="T16" fmla="*/ 26 w 7616"/>
                <a:gd name="T17" fmla="*/ 0 h 3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16" h="3889">
                  <a:moveTo>
                    <a:pt x="26" y="0"/>
                  </a:moveTo>
                  <a:lnTo>
                    <a:pt x="7590" y="0"/>
                  </a:lnTo>
                  <a:cubicBezTo>
                    <a:pt x="7605" y="0"/>
                    <a:pt x="7616" y="11"/>
                    <a:pt x="7616" y="25"/>
                  </a:cubicBezTo>
                  <a:lnTo>
                    <a:pt x="7616" y="3864"/>
                  </a:lnTo>
                  <a:cubicBezTo>
                    <a:pt x="7616" y="3878"/>
                    <a:pt x="7605" y="3889"/>
                    <a:pt x="7590" y="3889"/>
                  </a:cubicBezTo>
                  <a:lnTo>
                    <a:pt x="26" y="3889"/>
                  </a:lnTo>
                  <a:cubicBezTo>
                    <a:pt x="12" y="3889"/>
                    <a:pt x="0" y="3878"/>
                    <a:pt x="0" y="3864"/>
                  </a:cubicBezTo>
                  <a:lnTo>
                    <a:pt x="0" y="25"/>
                  </a:lnTo>
                  <a:cubicBezTo>
                    <a:pt x="0" y="11"/>
                    <a:pt x="12" y="0"/>
                    <a:pt x="26" y="0"/>
                  </a:cubicBezTo>
                  <a:close/>
                </a:path>
              </a:pathLst>
            </a:custGeom>
            <a:solidFill>
              <a:srgbClr val="E5E6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">
              <a:extLst>
                <a:ext uri="{FF2B5EF4-FFF2-40B4-BE49-F238E27FC236}">
                  <a16:creationId xmlns:a16="http://schemas.microsoft.com/office/drawing/2014/main" id="{3F5683E1-F642-4A24-A826-12EA3D128F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3300" y="1333500"/>
              <a:ext cx="2355850" cy="2921000"/>
            </a:xfrm>
            <a:prstGeom prst="rect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105" name="PICTURE">
              <a:extLst>
                <a:ext uri="{FF2B5EF4-FFF2-40B4-BE49-F238E27FC236}">
                  <a16:creationId xmlns:a16="http://schemas.microsoft.com/office/drawing/2014/main" id="{A776C78F-B7B8-4FF0-BD1A-1DFA49DAE9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54725" y="1350963"/>
              <a:ext cx="2655888" cy="2917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" name="FREEFORM">
              <a:extLst>
                <a:ext uri="{FF2B5EF4-FFF2-40B4-BE49-F238E27FC236}">
                  <a16:creationId xmlns:a16="http://schemas.microsoft.com/office/drawing/2014/main" id="{73C3256D-367B-4A64-8C6A-337C555E267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4363" y="4552950"/>
              <a:ext cx="6270625" cy="608013"/>
            </a:xfrm>
            <a:custGeom>
              <a:avLst/>
              <a:gdLst>
                <a:gd name="T0" fmla="*/ 8348 w 8348"/>
                <a:gd name="T1" fmla="*/ 0 h 810"/>
                <a:gd name="T2" fmla="*/ 0 w 8348"/>
                <a:gd name="T3" fmla="*/ 0 h 810"/>
                <a:gd name="T4" fmla="*/ 0 w 8348"/>
                <a:gd name="T5" fmla="*/ 610 h 810"/>
                <a:gd name="T6" fmla="*/ 214 w 8348"/>
                <a:gd name="T7" fmla="*/ 810 h 810"/>
                <a:gd name="T8" fmla="*/ 8134 w 8348"/>
                <a:gd name="T9" fmla="*/ 810 h 810"/>
                <a:gd name="T10" fmla="*/ 8348 w 8348"/>
                <a:gd name="T11" fmla="*/ 610 h 810"/>
                <a:gd name="T12" fmla="*/ 8348 w 8348"/>
                <a:gd name="T13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48" h="810">
                  <a:moveTo>
                    <a:pt x="8348" y="0"/>
                  </a:moveTo>
                  <a:lnTo>
                    <a:pt x="0" y="0"/>
                  </a:lnTo>
                  <a:lnTo>
                    <a:pt x="0" y="610"/>
                  </a:lnTo>
                  <a:cubicBezTo>
                    <a:pt x="0" y="720"/>
                    <a:pt x="97" y="810"/>
                    <a:pt x="214" y="810"/>
                  </a:cubicBezTo>
                  <a:lnTo>
                    <a:pt x="8134" y="810"/>
                  </a:lnTo>
                  <a:cubicBezTo>
                    <a:pt x="8252" y="810"/>
                    <a:pt x="8348" y="720"/>
                    <a:pt x="8348" y="610"/>
                  </a:cubicBezTo>
                  <a:lnTo>
                    <a:pt x="8348" y="0"/>
                  </a:lnTo>
                  <a:close/>
                </a:path>
              </a:pathLst>
            </a:custGeom>
            <a:solidFill>
              <a:srgbClr val="E5E6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">
              <a:extLst>
                <a:ext uri="{FF2B5EF4-FFF2-40B4-BE49-F238E27FC236}">
                  <a16:creationId xmlns:a16="http://schemas.microsoft.com/office/drawing/2014/main" id="{7E520490-C4B4-4813-9538-FEA0BAEC7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1975" y="5160963"/>
              <a:ext cx="1379538" cy="220663"/>
            </a:xfrm>
            <a:custGeom>
              <a:avLst/>
              <a:gdLst>
                <a:gd name="T0" fmla="*/ 0 w 1838"/>
                <a:gd name="T1" fmla="*/ 293 h 293"/>
                <a:gd name="T2" fmla="*/ 1838 w 1838"/>
                <a:gd name="T3" fmla="*/ 293 h 293"/>
                <a:gd name="T4" fmla="*/ 1767 w 1838"/>
                <a:gd name="T5" fmla="*/ 0 h 293"/>
                <a:gd name="T6" fmla="*/ 967 w 1838"/>
                <a:gd name="T7" fmla="*/ 0 h 293"/>
                <a:gd name="T8" fmla="*/ 871 w 1838"/>
                <a:gd name="T9" fmla="*/ 0 h 293"/>
                <a:gd name="T10" fmla="*/ 70 w 1838"/>
                <a:gd name="T11" fmla="*/ 0 h 293"/>
                <a:gd name="T12" fmla="*/ 0 w 1838"/>
                <a:gd name="T13" fmla="*/ 29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8" h="293">
                  <a:moveTo>
                    <a:pt x="0" y="293"/>
                  </a:moveTo>
                  <a:lnTo>
                    <a:pt x="1838" y="293"/>
                  </a:lnTo>
                  <a:lnTo>
                    <a:pt x="1767" y="0"/>
                  </a:lnTo>
                  <a:lnTo>
                    <a:pt x="967" y="0"/>
                  </a:lnTo>
                  <a:lnTo>
                    <a:pt x="871" y="0"/>
                  </a:lnTo>
                  <a:lnTo>
                    <a:pt x="70" y="0"/>
                  </a:lnTo>
                  <a:lnTo>
                    <a:pt x="0" y="293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">
              <a:extLst>
                <a:ext uri="{FF2B5EF4-FFF2-40B4-BE49-F238E27FC236}">
                  <a16:creationId xmlns:a16="http://schemas.microsoft.com/office/drawing/2014/main" id="{2DF96CDC-412B-4780-86A5-8366B7728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35350" y="5811838"/>
              <a:ext cx="5708650" cy="255588"/>
            </a:xfrm>
            <a:prstGeom prst="rect">
              <a:avLst/>
            </a:prstGeom>
            <a:solidFill>
              <a:srgbClr val="E5E6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">
              <a:extLst>
                <a:ext uri="{FF2B5EF4-FFF2-40B4-BE49-F238E27FC236}">
                  <a16:creationId xmlns:a16="http://schemas.microsoft.com/office/drawing/2014/main" id="{94F69A50-7644-4870-80FC-A227B89CD8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1413" y="4716463"/>
              <a:ext cx="295275" cy="295275"/>
            </a:xfrm>
            <a:prstGeom prst="ellipse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3" name="RECTANGLE">
              <a:extLst>
                <a:ext uri="{FF2B5EF4-FFF2-40B4-BE49-F238E27FC236}">
                  <a16:creationId xmlns:a16="http://schemas.microsoft.com/office/drawing/2014/main" id="{EB6EB286-FE2B-4EEE-A7CF-D5E9CA88DC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2460625"/>
              <a:ext cx="1817688" cy="31750"/>
            </a:xfrm>
            <a:prstGeom prst="rect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5" name="RECTANGLE">
              <a:extLst>
                <a:ext uri="{FF2B5EF4-FFF2-40B4-BE49-F238E27FC236}">
                  <a16:creationId xmlns:a16="http://schemas.microsoft.com/office/drawing/2014/main" id="{3A208934-1E10-4E46-AEAF-042476426C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2619375"/>
              <a:ext cx="1817688" cy="31750"/>
            </a:xfrm>
            <a:prstGeom prst="rect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6" name="RECTANGLE">
              <a:extLst>
                <a:ext uri="{FF2B5EF4-FFF2-40B4-BE49-F238E27FC236}">
                  <a16:creationId xmlns:a16="http://schemas.microsoft.com/office/drawing/2014/main" id="{FF228185-11F2-4D14-9908-579A10687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2778125"/>
              <a:ext cx="1817688" cy="31750"/>
            </a:xfrm>
            <a:prstGeom prst="rect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7" name="RECTANGLE">
              <a:extLst>
                <a:ext uri="{FF2B5EF4-FFF2-40B4-BE49-F238E27FC236}">
                  <a16:creationId xmlns:a16="http://schemas.microsoft.com/office/drawing/2014/main" id="{E15F7A00-B54E-4957-A63A-58E908FBA8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2936875"/>
              <a:ext cx="1817688" cy="33338"/>
            </a:xfrm>
            <a:prstGeom prst="rect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8" name="RECTANGLE">
              <a:extLst>
                <a:ext uri="{FF2B5EF4-FFF2-40B4-BE49-F238E27FC236}">
                  <a16:creationId xmlns:a16="http://schemas.microsoft.com/office/drawing/2014/main" id="{B6744AF2-07F8-4391-A7AD-7A72F57C2B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3097213"/>
              <a:ext cx="1817688" cy="30163"/>
            </a:xfrm>
            <a:prstGeom prst="rect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9" name="RECTANGLE">
              <a:extLst>
                <a:ext uri="{FF2B5EF4-FFF2-40B4-BE49-F238E27FC236}">
                  <a16:creationId xmlns:a16="http://schemas.microsoft.com/office/drawing/2014/main" id="{EEA6FB6D-968C-4128-BDAB-5C135259A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0000" y="3490913"/>
              <a:ext cx="685800" cy="57150"/>
            </a:xfrm>
            <a:prstGeom prst="rect">
              <a:avLst/>
            </a:prstGeom>
            <a:solidFill>
              <a:srgbClr val="F7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13" name="GROUP">
            <a:extLst>
              <a:ext uri="{FF2B5EF4-FFF2-40B4-BE49-F238E27FC236}">
                <a16:creationId xmlns:a16="http://schemas.microsoft.com/office/drawing/2014/main" id="{BAB55818-A651-43C5-B242-26E8C9EF004C}"/>
              </a:ext>
            </a:extLst>
          </p:cNvPr>
          <p:cNvGrpSpPr/>
          <p:nvPr/>
        </p:nvGrpSpPr>
        <p:grpSpPr>
          <a:xfrm>
            <a:off x="1131888" y="6067425"/>
            <a:ext cx="10201275" cy="801688"/>
            <a:chOff x="1131888" y="6067425"/>
            <a:chExt cx="10201275" cy="801688"/>
          </a:xfrm>
        </p:grpSpPr>
        <p:sp>
          <p:nvSpPr>
            <p:cNvPr id="62" name="RECTANGLE">
              <a:extLst>
                <a:ext uri="{FF2B5EF4-FFF2-40B4-BE49-F238E27FC236}">
                  <a16:creationId xmlns:a16="http://schemas.microsoft.com/office/drawing/2014/main" id="{E627EC76-1253-4BA7-A5BA-38144D375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888" y="6067425"/>
              <a:ext cx="10201275" cy="382588"/>
            </a:xfrm>
            <a:prstGeom prst="rect">
              <a:avLst/>
            </a:prstGeom>
            <a:solidFill>
              <a:srgbClr val="C48F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">
              <a:extLst>
                <a:ext uri="{FF2B5EF4-FFF2-40B4-BE49-F238E27FC236}">
                  <a16:creationId xmlns:a16="http://schemas.microsoft.com/office/drawing/2014/main" id="{4605F961-B0B0-48DF-A425-57D256530F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7788" y="6450013"/>
              <a:ext cx="407988" cy="419100"/>
            </a:xfrm>
            <a:prstGeom prst="rect">
              <a:avLst/>
            </a:prstGeom>
            <a:solidFill>
              <a:srgbClr val="C48F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0" name="FREEFORM">
              <a:extLst>
                <a:ext uri="{FF2B5EF4-FFF2-40B4-BE49-F238E27FC236}">
                  <a16:creationId xmlns:a16="http://schemas.microsoft.com/office/drawing/2014/main" id="{FF15243F-D1EB-46E6-9409-3BD1D2541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7788" y="6450013"/>
              <a:ext cx="407988" cy="419100"/>
            </a:xfrm>
            <a:custGeom>
              <a:avLst/>
              <a:gdLst>
                <a:gd name="T0" fmla="*/ 542 w 542"/>
                <a:gd name="T1" fmla="*/ 559 h 559"/>
                <a:gd name="T2" fmla="*/ 542 w 542"/>
                <a:gd name="T3" fmla="*/ 0 h 559"/>
                <a:gd name="T4" fmla="*/ 0 w 542"/>
                <a:gd name="T5" fmla="*/ 0 h 559"/>
                <a:gd name="T6" fmla="*/ 542 w 542"/>
                <a:gd name="T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2" h="559">
                  <a:moveTo>
                    <a:pt x="542" y="559"/>
                  </a:moveTo>
                  <a:lnTo>
                    <a:pt x="542" y="0"/>
                  </a:lnTo>
                  <a:lnTo>
                    <a:pt x="0" y="0"/>
                  </a:lnTo>
                  <a:lnTo>
                    <a:pt x="542" y="559"/>
                  </a:lnTo>
                  <a:close/>
                </a:path>
              </a:pathLst>
            </a:custGeom>
            <a:solidFill>
              <a:srgbClr val="A17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1" name="RECTANGLE">
              <a:extLst>
                <a:ext uri="{FF2B5EF4-FFF2-40B4-BE49-F238E27FC236}">
                  <a16:creationId xmlns:a16="http://schemas.microsoft.com/office/drawing/2014/main" id="{822C4BFD-A518-47F5-98E6-483D272AEB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10863" y="6450013"/>
              <a:ext cx="407988" cy="419100"/>
            </a:xfrm>
            <a:prstGeom prst="rect">
              <a:avLst/>
            </a:prstGeom>
            <a:solidFill>
              <a:srgbClr val="C48F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2" name="FREEFORM">
              <a:extLst>
                <a:ext uri="{FF2B5EF4-FFF2-40B4-BE49-F238E27FC236}">
                  <a16:creationId xmlns:a16="http://schemas.microsoft.com/office/drawing/2014/main" id="{6DAE1F16-CE02-4BB2-B9B5-DB48E25C1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0863" y="6450013"/>
              <a:ext cx="407988" cy="419100"/>
            </a:xfrm>
            <a:custGeom>
              <a:avLst/>
              <a:gdLst>
                <a:gd name="T0" fmla="*/ 0 w 542"/>
                <a:gd name="T1" fmla="*/ 559 h 559"/>
                <a:gd name="T2" fmla="*/ 0 w 542"/>
                <a:gd name="T3" fmla="*/ 0 h 559"/>
                <a:gd name="T4" fmla="*/ 542 w 542"/>
                <a:gd name="T5" fmla="*/ 0 h 559"/>
                <a:gd name="T6" fmla="*/ 0 w 542"/>
                <a:gd name="T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2" h="559">
                  <a:moveTo>
                    <a:pt x="0" y="559"/>
                  </a:moveTo>
                  <a:lnTo>
                    <a:pt x="0" y="0"/>
                  </a:lnTo>
                  <a:lnTo>
                    <a:pt x="542" y="0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17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">
            <a:extLst>
              <a:ext uri="{FF2B5EF4-FFF2-40B4-BE49-F238E27FC236}">
                <a16:creationId xmlns:a16="http://schemas.microsoft.com/office/drawing/2014/main" id="{77A316F6-1002-45B3-ADE2-FF6706A2FE16}"/>
              </a:ext>
            </a:extLst>
          </p:cNvPr>
          <p:cNvGrpSpPr/>
          <p:nvPr/>
        </p:nvGrpSpPr>
        <p:grpSpPr>
          <a:xfrm>
            <a:off x="1322388" y="3100388"/>
            <a:ext cx="1565275" cy="2967038"/>
            <a:chOff x="1322388" y="3100388"/>
            <a:chExt cx="1565275" cy="296703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06210F83-B0A8-48F4-B879-AF301653D4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1025" y="5253038"/>
              <a:ext cx="781050" cy="166688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1" name="FREEFORM">
              <a:extLst>
                <a:ext uri="{FF2B5EF4-FFF2-40B4-BE49-F238E27FC236}">
                  <a16:creationId xmlns:a16="http://schemas.microsoft.com/office/drawing/2014/main" id="{428B8A1C-A813-4B0C-8BC3-44CFB6E5F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175" y="3897313"/>
              <a:ext cx="709613" cy="249238"/>
            </a:xfrm>
            <a:custGeom>
              <a:avLst/>
              <a:gdLst>
                <a:gd name="T0" fmla="*/ 945 w 945"/>
                <a:gd name="T1" fmla="*/ 166 h 332"/>
                <a:gd name="T2" fmla="*/ 945 w 945"/>
                <a:gd name="T3" fmla="*/ 166 h 332"/>
                <a:gd name="T4" fmla="*/ 779 w 945"/>
                <a:gd name="T5" fmla="*/ 0 h 332"/>
                <a:gd name="T6" fmla="*/ 166 w 945"/>
                <a:gd name="T7" fmla="*/ 0 h 332"/>
                <a:gd name="T8" fmla="*/ 0 w 945"/>
                <a:gd name="T9" fmla="*/ 166 h 332"/>
                <a:gd name="T10" fmla="*/ 0 w 945"/>
                <a:gd name="T11" fmla="*/ 166 h 332"/>
                <a:gd name="T12" fmla="*/ 166 w 945"/>
                <a:gd name="T13" fmla="*/ 332 h 332"/>
                <a:gd name="T14" fmla="*/ 779 w 945"/>
                <a:gd name="T15" fmla="*/ 332 h 332"/>
                <a:gd name="T16" fmla="*/ 945 w 945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5" h="332">
                  <a:moveTo>
                    <a:pt x="945" y="166"/>
                  </a:moveTo>
                  <a:lnTo>
                    <a:pt x="945" y="166"/>
                  </a:lnTo>
                  <a:cubicBezTo>
                    <a:pt x="945" y="74"/>
                    <a:pt x="871" y="0"/>
                    <a:pt x="779" y="0"/>
                  </a:cubicBezTo>
                  <a:lnTo>
                    <a:pt x="166" y="0"/>
                  </a:lnTo>
                  <a:cubicBezTo>
                    <a:pt x="75" y="0"/>
                    <a:pt x="0" y="74"/>
                    <a:pt x="0" y="166"/>
                  </a:cubicBezTo>
                  <a:lnTo>
                    <a:pt x="0" y="166"/>
                  </a:lnTo>
                  <a:cubicBezTo>
                    <a:pt x="0" y="257"/>
                    <a:pt x="75" y="332"/>
                    <a:pt x="166" y="332"/>
                  </a:cubicBezTo>
                  <a:lnTo>
                    <a:pt x="779" y="332"/>
                  </a:lnTo>
                  <a:cubicBezTo>
                    <a:pt x="871" y="332"/>
                    <a:pt x="945" y="257"/>
                    <a:pt x="945" y="166"/>
                  </a:cubicBezTo>
                  <a:close/>
                </a:path>
              </a:pathLst>
            </a:custGeom>
            <a:solidFill>
              <a:srgbClr val="D1E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2" name="FREEFORM">
              <a:extLst>
                <a:ext uri="{FF2B5EF4-FFF2-40B4-BE49-F238E27FC236}">
                  <a16:creationId xmlns:a16="http://schemas.microsoft.com/office/drawing/2014/main" id="{BA5BDBA1-6D24-4080-91BE-1814B6B93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175" y="3897313"/>
              <a:ext cx="709613" cy="123825"/>
            </a:xfrm>
            <a:custGeom>
              <a:avLst/>
              <a:gdLst>
                <a:gd name="T0" fmla="*/ 945 w 945"/>
                <a:gd name="T1" fmla="*/ 166 h 166"/>
                <a:gd name="T2" fmla="*/ 207 w 945"/>
                <a:gd name="T3" fmla="*/ 166 h 166"/>
                <a:gd name="T4" fmla="*/ 126 w 945"/>
                <a:gd name="T5" fmla="*/ 166 h 166"/>
                <a:gd name="T6" fmla="*/ 0 w 945"/>
                <a:gd name="T7" fmla="*/ 166 h 166"/>
                <a:gd name="T8" fmla="*/ 0 w 945"/>
                <a:gd name="T9" fmla="*/ 158 h 166"/>
                <a:gd name="T10" fmla="*/ 2 w 945"/>
                <a:gd name="T11" fmla="*/ 130 h 166"/>
                <a:gd name="T12" fmla="*/ 102 w 945"/>
                <a:gd name="T13" fmla="*/ 0 h 166"/>
                <a:gd name="T14" fmla="*/ 126 w 945"/>
                <a:gd name="T15" fmla="*/ 0 h 166"/>
                <a:gd name="T16" fmla="*/ 207 w 945"/>
                <a:gd name="T17" fmla="*/ 0 h 166"/>
                <a:gd name="T18" fmla="*/ 843 w 945"/>
                <a:gd name="T19" fmla="*/ 0 h 166"/>
                <a:gd name="T20" fmla="*/ 945 w 945"/>
                <a:gd name="T21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45" h="166">
                  <a:moveTo>
                    <a:pt x="945" y="166"/>
                  </a:moveTo>
                  <a:lnTo>
                    <a:pt x="207" y="166"/>
                  </a:lnTo>
                  <a:lnTo>
                    <a:pt x="126" y="166"/>
                  </a:lnTo>
                  <a:lnTo>
                    <a:pt x="0" y="166"/>
                  </a:lnTo>
                  <a:cubicBezTo>
                    <a:pt x="0" y="163"/>
                    <a:pt x="0" y="161"/>
                    <a:pt x="0" y="158"/>
                  </a:cubicBezTo>
                  <a:cubicBezTo>
                    <a:pt x="0" y="148"/>
                    <a:pt x="1" y="139"/>
                    <a:pt x="2" y="130"/>
                  </a:cubicBezTo>
                  <a:cubicBezTo>
                    <a:pt x="12" y="56"/>
                    <a:pt x="53" y="0"/>
                    <a:pt x="102" y="0"/>
                  </a:cubicBezTo>
                  <a:lnTo>
                    <a:pt x="126" y="0"/>
                  </a:lnTo>
                  <a:lnTo>
                    <a:pt x="207" y="0"/>
                  </a:lnTo>
                  <a:lnTo>
                    <a:pt x="843" y="0"/>
                  </a:lnTo>
                  <a:cubicBezTo>
                    <a:pt x="899" y="0"/>
                    <a:pt x="945" y="74"/>
                    <a:pt x="945" y="166"/>
                  </a:cubicBezTo>
                  <a:close/>
                </a:path>
              </a:pathLst>
            </a:custGeom>
            <a:solidFill>
              <a:srgbClr val="B1B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3" name="FREEFORM">
              <a:extLst>
                <a:ext uri="{FF2B5EF4-FFF2-40B4-BE49-F238E27FC236}">
                  <a16:creationId xmlns:a16="http://schemas.microsoft.com/office/drawing/2014/main" id="{38E67A2E-83A3-44BB-B313-DAA046190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5550" y="3324225"/>
              <a:ext cx="249238" cy="796925"/>
            </a:xfrm>
            <a:custGeom>
              <a:avLst/>
              <a:gdLst>
                <a:gd name="T0" fmla="*/ 166 w 332"/>
                <a:gd name="T1" fmla="*/ 0 h 1060"/>
                <a:gd name="T2" fmla="*/ 166 w 332"/>
                <a:gd name="T3" fmla="*/ 0 h 1060"/>
                <a:gd name="T4" fmla="*/ 0 w 332"/>
                <a:gd name="T5" fmla="*/ 166 h 1060"/>
                <a:gd name="T6" fmla="*/ 0 w 332"/>
                <a:gd name="T7" fmla="*/ 894 h 1060"/>
                <a:gd name="T8" fmla="*/ 166 w 332"/>
                <a:gd name="T9" fmla="*/ 1060 h 1060"/>
                <a:gd name="T10" fmla="*/ 166 w 332"/>
                <a:gd name="T11" fmla="*/ 1060 h 1060"/>
                <a:gd name="T12" fmla="*/ 332 w 332"/>
                <a:gd name="T13" fmla="*/ 894 h 1060"/>
                <a:gd name="T14" fmla="*/ 332 w 332"/>
                <a:gd name="T15" fmla="*/ 166 h 1060"/>
                <a:gd name="T16" fmla="*/ 166 w 332"/>
                <a:gd name="T17" fmla="*/ 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2" h="1060">
                  <a:moveTo>
                    <a:pt x="166" y="0"/>
                  </a:moveTo>
                  <a:lnTo>
                    <a:pt x="166" y="0"/>
                  </a:lnTo>
                  <a:cubicBezTo>
                    <a:pt x="74" y="0"/>
                    <a:pt x="0" y="75"/>
                    <a:pt x="0" y="166"/>
                  </a:cubicBezTo>
                  <a:lnTo>
                    <a:pt x="0" y="894"/>
                  </a:lnTo>
                  <a:cubicBezTo>
                    <a:pt x="0" y="985"/>
                    <a:pt x="74" y="1060"/>
                    <a:pt x="166" y="1060"/>
                  </a:cubicBezTo>
                  <a:lnTo>
                    <a:pt x="166" y="1060"/>
                  </a:lnTo>
                  <a:cubicBezTo>
                    <a:pt x="257" y="1060"/>
                    <a:pt x="332" y="985"/>
                    <a:pt x="332" y="894"/>
                  </a:cubicBezTo>
                  <a:lnTo>
                    <a:pt x="332" y="166"/>
                  </a:lnTo>
                  <a:cubicBezTo>
                    <a:pt x="332" y="75"/>
                    <a:pt x="257" y="0"/>
                    <a:pt x="166" y="0"/>
                  </a:cubicBezTo>
                  <a:close/>
                </a:path>
              </a:pathLst>
            </a:custGeom>
            <a:solidFill>
              <a:srgbClr val="D1E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4" name="FREEFORM">
              <a:extLst>
                <a:ext uri="{FF2B5EF4-FFF2-40B4-BE49-F238E27FC236}">
                  <a16:creationId xmlns:a16="http://schemas.microsoft.com/office/drawing/2014/main" id="{A0F523E7-597F-418C-BD57-43F002E7B2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5550" y="3324225"/>
              <a:ext cx="125413" cy="696913"/>
            </a:xfrm>
            <a:custGeom>
              <a:avLst/>
              <a:gdLst>
                <a:gd name="T0" fmla="*/ 166 w 166"/>
                <a:gd name="T1" fmla="*/ 0 h 928"/>
                <a:gd name="T2" fmla="*/ 166 w 166"/>
                <a:gd name="T3" fmla="*/ 827 h 928"/>
                <a:gd name="T4" fmla="*/ 166 w 166"/>
                <a:gd name="T5" fmla="*/ 919 h 928"/>
                <a:gd name="T6" fmla="*/ 166 w 166"/>
                <a:gd name="T7" fmla="*/ 928 h 928"/>
                <a:gd name="T8" fmla="*/ 0 w 166"/>
                <a:gd name="T9" fmla="*/ 928 h 928"/>
                <a:gd name="T10" fmla="*/ 0 w 166"/>
                <a:gd name="T11" fmla="*/ 919 h 928"/>
                <a:gd name="T12" fmla="*/ 0 w 166"/>
                <a:gd name="T13" fmla="*/ 827 h 928"/>
                <a:gd name="T14" fmla="*/ 0 w 166"/>
                <a:gd name="T15" fmla="*/ 115 h 928"/>
                <a:gd name="T16" fmla="*/ 166 w 166"/>
                <a:gd name="T17" fmla="*/ 0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928">
                  <a:moveTo>
                    <a:pt x="166" y="0"/>
                  </a:moveTo>
                  <a:lnTo>
                    <a:pt x="166" y="827"/>
                  </a:lnTo>
                  <a:lnTo>
                    <a:pt x="166" y="919"/>
                  </a:lnTo>
                  <a:lnTo>
                    <a:pt x="166" y="928"/>
                  </a:lnTo>
                  <a:lnTo>
                    <a:pt x="0" y="928"/>
                  </a:lnTo>
                  <a:lnTo>
                    <a:pt x="0" y="919"/>
                  </a:lnTo>
                  <a:lnTo>
                    <a:pt x="0" y="827"/>
                  </a:lnTo>
                  <a:lnTo>
                    <a:pt x="0" y="115"/>
                  </a:lnTo>
                  <a:cubicBezTo>
                    <a:pt x="0" y="52"/>
                    <a:pt x="74" y="0"/>
                    <a:pt x="166" y="0"/>
                  </a:cubicBezTo>
                  <a:close/>
                </a:path>
              </a:pathLst>
            </a:custGeom>
            <a:solidFill>
              <a:srgbClr val="B1B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5" name="FREEFORM">
              <a:extLst>
                <a:ext uri="{FF2B5EF4-FFF2-40B4-BE49-F238E27FC236}">
                  <a16:creationId xmlns:a16="http://schemas.microsoft.com/office/drawing/2014/main" id="{33B32DDF-B6EF-43A9-B616-69A31A527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363" y="4241800"/>
              <a:ext cx="925513" cy="325438"/>
            </a:xfrm>
            <a:custGeom>
              <a:avLst/>
              <a:gdLst>
                <a:gd name="T0" fmla="*/ 0 w 1232"/>
                <a:gd name="T1" fmla="*/ 216 h 432"/>
                <a:gd name="T2" fmla="*/ 0 w 1232"/>
                <a:gd name="T3" fmla="*/ 216 h 432"/>
                <a:gd name="T4" fmla="*/ 216 w 1232"/>
                <a:gd name="T5" fmla="*/ 0 h 432"/>
                <a:gd name="T6" fmla="*/ 1016 w 1232"/>
                <a:gd name="T7" fmla="*/ 0 h 432"/>
                <a:gd name="T8" fmla="*/ 1232 w 1232"/>
                <a:gd name="T9" fmla="*/ 216 h 432"/>
                <a:gd name="T10" fmla="*/ 1232 w 1232"/>
                <a:gd name="T11" fmla="*/ 216 h 432"/>
                <a:gd name="T12" fmla="*/ 1016 w 1232"/>
                <a:gd name="T13" fmla="*/ 432 h 432"/>
                <a:gd name="T14" fmla="*/ 216 w 1232"/>
                <a:gd name="T15" fmla="*/ 432 h 432"/>
                <a:gd name="T16" fmla="*/ 0 w 1232"/>
                <a:gd name="T17" fmla="*/ 216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2" h="432">
                  <a:moveTo>
                    <a:pt x="0" y="216"/>
                  </a:moveTo>
                  <a:lnTo>
                    <a:pt x="0" y="216"/>
                  </a:lnTo>
                  <a:cubicBezTo>
                    <a:pt x="0" y="97"/>
                    <a:pt x="97" y="0"/>
                    <a:pt x="216" y="0"/>
                  </a:cubicBezTo>
                  <a:lnTo>
                    <a:pt x="1016" y="0"/>
                  </a:lnTo>
                  <a:cubicBezTo>
                    <a:pt x="1135" y="0"/>
                    <a:pt x="1232" y="97"/>
                    <a:pt x="1232" y="216"/>
                  </a:cubicBezTo>
                  <a:lnTo>
                    <a:pt x="1232" y="216"/>
                  </a:lnTo>
                  <a:cubicBezTo>
                    <a:pt x="1232" y="335"/>
                    <a:pt x="1135" y="432"/>
                    <a:pt x="1016" y="432"/>
                  </a:cubicBezTo>
                  <a:lnTo>
                    <a:pt x="216" y="432"/>
                  </a:lnTo>
                  <a:cubicBezTo>
                    <a:pt x="97" y="432"/>
                    <a:pt x="0" y="335"/>
                    <a:pt x="0" y="216"/>
                  </a:cubicBezTo>
                  <a:close/>
                </a:path>
              </a:pathLst>
            </a:custGeom>
            <a:solidFill>
              <a:srgbClr val="D1E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6" name="FREEFORM">
              <a:extLst>
                <a:ext uri="{FF2B5EF4-FFF2-40B4-BE49-F238E27FC236}">
                  <a16:creationId xmlns:a16="http://schemas.microsoft.com/office/drawing/2014/main" id="{A9851667-E679-48E0-B75F-9BCBAED34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363" y="4241800"/>
              <a:ext cx="925513" cy="161925"/>
            </a:xfrm>
            <a:custGeom>
              <a:avLst/>
              <a:gdLst>
                <a:gd name="T0" fmla="*/ 0 w 1232"/>
                <a:gd name="T1" fmla="*/ 216 h 216"/>
                <a:gd name="T2" fmla="*/ 962 w 1232"/>
                <a:gd name="T3" fmla="*/ 216 h 216"/>
                <a:gd name="T4" fmla="*/ 1068 w 1232"/>
                <a:gd name="T5" fmla="*/ 216 h 216"/>
                <a:gd name="T6" fmla="*/ 1232 w 1232"/>
                <a:gd name="T7" fmla="*/ 216 h 216"/>
                <a:gd name="T8" fmla="*/ 1232 w 1232"/>
                <a:gd name="T9" fmla="*/ 206 h 216"/>
                <a:gd name="T10" fmla="*/ 1229 w 1232"/>
                <a:gd name="T11" fmla="*/ 170 h 216"/>
                <a:gd name="T12" fmla="*/ 1099 w 1232"/>
                <a:gd name="T13" fmla="*/ 0 h 216"/>
                <a:gd name="T14" fmla="*/ 1068 w 1232"/>
                <a:gd name="T15" fmla="*/ 0 h 216"/>
                <a:gd name="T16" fmla="*/ 962 w 1232"/>
                <a:gd name="T17" fmla="*/ 0 h 216"/>
                <a:gd name="T18" fmla="*/ 133 w 1232"/>
                <a:gd name="T19" fmla="*/ 0 h 216"/>
                <a:gd name="T20" fmla="*/ 0 w 1232"/>
                <a:gd name="T21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32" h="216">
                  <a:moveTo>
                    <a:pt x="0" y="216"/>
                  </a:moveTo>
                  <a:lnTo>
                    <a:pt x="962" y="216"/>
                  </a:lnTo>
                  <a:lnTo>
                    <a:pt x="1068" y="216"/>
                  </a:lnTo>
                  <a:lnTo>
                    <a:pt x="1232" y="216"/>
                  </a:lnTo>
                  <a:cubicBezTo>
                    <a:pt x="1232" y="213"/>
                    <a:pt x="1232" y="209"/>
                    <a:pt x="1232" y="206"/>
                  </a:cubicBezTo>
                  <a:cubicBezTo>
                    <a:pt x="1231" y="194"/>
                    <a:pt x="1230" y="181"/>
                    <a:pt x="1229" y="170"/>
                  </a:cubicBezTo>
                  <a:cubicBezTo>
                    <a:pt x="1216" y="73"/>
                    <a:pt x="1162" y="0"/>
                    <a:pt x="1099" y="0"/>
                  </a:cubicBezTo>
                  <a:lnTo>
                    <a:pt x="1068" y="0"/>
                  </a:lnTo>
                  <a:lnTo>
                    <a:pt x="962" y="0"/>
                  </a:lnTo>
                  <a:lnTo>
                    <a:pt x="133" y="0"/>
                  </a:lnTo>
                  <a:cubicBezTo>
                    <a:pt x="60" y="0"/>
                    <a:pt x="0" y="97"/>
                    <a:pt x="0" y="216"/>
                  </a:cubicBezTo>
                  <a:close/>
                </a:path>
              </a:pathLst>
            </a:custGeom>
            <a:solidFill>
              <a:srgbClr val="B1B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7" name="FREEFORM">
              <a:extLst>
                <a:ext uri="{FF2B5EF4-FFF2-40B4-BE49-F238E27FC236}">
                  <a16:creationId xmlns:a16="http://schemas.microsoft.com/office/drawing/2014/main" id="{0ABA6E2B-DA93-4E3A-8286-1DCDE2E33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125" y="3100388"/>
              <a:ext cx="412750" cy="2244725"/>
            </a:xfrm>
            <a:custGeom>
              <a:avLst/>
              <a:gdLst>
                <a:gd name="T0" fmla="*/ 275 w 550"/>
                <a:gd name="T1" fmla="*/ 0 h 2988"/>
                <a:gd name="T2" fmla="*/ 275 w 550"/>
                <a:gd name="T3" fmla="*/ 0 h 2988"/>
                <a:gd name="T4" fmla="*/ 550 w 550"/>
                <a:gd name="T5" fmla="*/ 275 h 2988"/>
                <a:gd name="T6" fmla="*/ 550 w 550"/>
                <a:gd name="T7" fmla="*/ 2713 h 2988"/>
                <a:gd name="T8" fmla="*/ 275 w 550"/>
                <a:gd name="T9" fmla="*/ 2988 h 2988"/>
                <a:gd name="T10" fmla="*/ 275 w 550"/>
                <a:gd name="T11" fmla="*/ 2988 h 2988"/>
                <a:gd name="T12" fmla="*/ 0 w 550"/>
                <a:gd name="T13" fmla="*/ 2713 h 2988"/>
                <a:gd name="T14" fmla="*/ 0 w 550"/>
                <a:gd name="T15" fmla="*/ 275 h 2988"/>
                <a:gd name="T16" fmla="*/ 275 w 550"/>
                <a:gd name="T17" fmla="*/ 0 h 2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0" h="2988">
                  <a:moveTo>
                    <a:pt x="275" y="0"/>
                  </a:moveTo>
                  <a:lnTo>
                    <a:pt x="275" y="0"/>
                  </a:lnTo>
                  <a:cubicBezTo>
                    <a:pt x="426" y="0"/>
                    <a:pt x="550" y="124"/>
                    <a:pt x="550" y="275"/>
                  </a:cubicBezTo>
                  <a:lnTo>
                    <a:pt x="550" y="2713"/>
                  </a:lnTo>
                  <a:cubicBezTo>
                    <a:pt x="550" y="2865"/>
                    <a:pt x="426" y="2988"/>
                    <a:pt x="275" y="2988"/>
                  </a:cubicBezTo>
                  <a:lnTo>
                    <a:pt x="275" y="2988"/>
                  </a:lnTo>
                  <a:cubicBezTo>
                    <a:pt x="123" y="2988"/>
                    <a:pt x="0" y="2865"/>
                    <a:pt x="0" y="2713"/>
                  </a:cubicBezTo>
                  <a:lnTo>
                    <a:pt x="0" y="275"/>
                  </a:lnTo>
                  <a:cubicBezTo>
                    <a:pt x="0" y="124"/>
                    <a:pt x="123" y="0"/>
                    <a:pt x="275" y="0"/>
                  </a:cubicBezTo>
                  <a:close/>
                </a:path>
              </a:pathLst>
            </a:custGeom>
            <a:solidFill>
              <a:srgbClr val="D1E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8" name="FREEFORM">
              <a:extLst>
                <a:ext uri="{FF2B5EF4-FFF2-40B4-BE49-F238E27FC236}">
                  <a16:creationId xmlns:a16="http://schemas.microsoft.com/office/drawing/2014/main" id="{1DCBEF1F-7978-493F-9F9B-E0A47EC88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5500" y="3100388"/>
              <a:ext cx="206375" cy="2244725"/>
            </a:xfrm>
            <a:custGeom>
              <a:avLst/>
              <a:gdLst>
                <a:gd name="T0" fmla="*/ 0 w 275"/>
                <a:gd name="T1" fmla="*/ 0 h 2988"/>
                <a:gd name="T2" fmla="*/ 0 w 275"/>
                <a:gd name="T3" fmla="*/ 2333 h 2988"/>
                <a:gd name="T4" fmla="*/ 0 w 275"/>
                <a:gd name="T5" fmla="*/ 2591 h 2988"/>
                <a:gd name="T6" fmla="*/ 0 w 275"/>
                <a:gd name="T7" fmla="*/ 2988 h 2988"/>
                <a:gd name="T8" fmla="*/ 12 w 275"/>
                <a:gd name="T9" fmla="*/ 2988 h 2988"/>
                <a:gd name="T10" fmla="*/ 59 w 275"/>
                <a:gd name="T11" fmla="*/ 2981 h 2988"/>
                <a:gd name="T12" fmla="*/ 275 w 275"/>
                <a:gd name="T13" fmla="*/ 2666 h 2988"/>
                <a:gd name="T14" fmla="*/ 275 w 275"/>
                <a:gd name="T15" fmla="*/ 2591 h 2988"/>
                <a:gd name="T16" fmla="*/ 275 w 275"/>
                <a:gd name="T17" fmla="*/ 2333 h 2988"/>
                <a:gd name="T18" fmla="*/ 275 w 275"/>
                <a:gd name="T19" fmla="*/ 322 h 2988"/>
                <a:gd name="T20" fmla="*/ 0 w 275"/>
                <a:gd name="T21" fmla="*/ 0 h 2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5" h="2988">
                  <a:moveTo>
                    <a:pt x="0" y="0"/>
                  </a:moveTo>
                  <a:lnTo>
                    <a:pt x="0" y="2333"/>
                  </a:lnTo>
                  <a:lnTo>
                    <a:pt x="0" y="2591"/>
                  </a:lnTo>
                  <a:lnTo>
                    <a:pt x="0" y="2988"/>
                  </a:lnTo>
                  <a:cubicBezTo>
                    <a:pt x="4" y="2988"/>
                    <a:pt x="8" y="2988"/>
                    <a:pt x="12" y="2988"/>
                  </a:cubicBezTo>
                  <a:cubicBezTo>
                    <a:pt x="28" y="2987"/>
                    <a:pt x="44" y="2985"/>
                    <a:pt x="59" y="2981"/>
                  </a:cubicBezTo>
                  <a:cubicBezTo>
                    <a:pt x="182" y="2949"/>
                    <a:pt x="275" y="2819"/>
                    <a:pt x="275" y="2666"/>
                  </a:cubicBezTo>
                  <a:lnTo>
                    <a:pt x="275" y="2591"/>
                  </a:lnTo>
                  <a:lnTo>
                    <a:pt x="275" y="2333"/>
                  </a:lnTo>
                  <a:lnTo>
                    <a:pt x="275" y="322"/>
                  </a:lnTo>
                  <a:cubicBezTo>
                    <a:pt x="275" y="145"/>
                    <a:pt x="151" y="0"/>
                    <a:pt x="0" y="0"/>
                  </a:cubicBezTo>
                  <a:close/>
                </a:path>
              </a:pathLst>
            </a:custGeom>
            <a:solidFill>
              <a:srgbClr val="B1B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9" name="FREEFORM">
              <a:extLst>
                <a:ext uri="{FF2B5EF4-FFF2-40B4-BE49-F238E27FC236}">
                  <a16:creationId xmlns:a16="http://schemas.microsoft.com/office/drawing/2014/main" id="{C46EE82B-57BC-4D05-8C1C-312F584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7950" y="3495675"/>
              <a:ext cx="323850" cy="1038225"/>
            </a:xfrm>
            <a:custGeom>
              <a:avLst/>
              <a:gdLst>
                <a:gd name="T0" fmla="*/ 216 w 432"/>
                <a:gd name="T1" fmla="*/ 0 h 1381"/>
                <a:gd name="T2" fmla="*/ 216 w 432"/>
                <a:gd name="T3" fmla="*/ 0 h 1381"/>
                <a:gd name="T4" fmla="*/ 432 w 432"/>
                <a:gd name="T5" fmla="*/ 217 h 1381"/>
                <a:gd name="T6" fmla="*/ 432 w 432"/>
                <a:gd name="T7" fmla="*/ 1165 h 1381"/>
                <a:gd name="T8" fmla="*/ 216 w 432"/>
                <a:gd name="T9" fmla="*/ 1381 h 1381"/>
                <a:gd name="T10" fmla="*/ 216 w 432"/>
                <a:gd name="T11" fmla="*/ 1381 h 1381"/>
                <a:gd name="T12" fmla="*/ 0 w 432"/>
                <a:gd name="T13" fmla="*/ 1165 h 1381"/>
                <a:gd name="T14" fmla="*/ 0 w 432"/>
                <a:gd name="T15" fmla="*/ 217 h 1381"/>
                <a:gd name="T16" fmla="*/ 216 w 432"/>
                <a:gd name="T17" fmla="*/ 0 h 1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2" h="1381">
                  <a:moveTo>
                    <a:pt x="216" y="0"/>
                  </a:moveTo>
                  <a:lnTo>
                    <a:pt x="216" y="0"/>
                  </a:lnTo>
                  <a:cubicBezTo>
                    <a:pt x="335" y="0"/>
                    <a:pt x="432" y="98"/>
                    <a:pt x="432" y="217"/>
                  </a:cubicBezTo>
                  <a:lnTo>
                    <a:pt x="432" y="1165"/>
                  </a:lnTo>
                  <a:cubicBezTo>
                    <a:pt x="432" y="1284"/>
                    <a:pt x="335" y="1381"/>
                    <a:pt x="216" y="1381"/>
                  </a:cubicBezTo>
                  <a:lnTo>
                    <a:pt x="216" y="1381"/>
                  </a:lnTo>
                  <a:cubicBezTo>
                    <a:pt x="97" y="1381"/>
                    <a:pt x="0" y="1284"/>
                    <a:pt x="0" y="1165"/>
                  </a:cubicBezTo>
                  <a:lnTo>
                    <a:pt x="0" y="217"/>
                  </a:lnTo>
                  <a:cubicBezTo>
                    <a:pt x="0" y="98"/>
                    <a:pt x="97" y="0"/>
                    <a:pt x="216" y="0"/>
                  </a:cubicBezTo>
                  <a:close/>
                </a:path>
              </a:pathLst>
            </a:custGeom>
            <a:solidFill>
              <a:srgbClr val="D1E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0" name="FREEFORM">
              <a:extLst>
                <a:ext uri="{FF2B5EF4-FFF2-40B4-BE49-F238E27FC236}">
                  <a16:creationId xmlns:a16="http://schemas.microsoft.com/office/drawing/2014/main" id="{E6E0CA47-8D28-4183-A660-61C321E78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9875" y="3495675"/>
              <a:ext cx="161925" cy="908050"/>
            </a:xfrm>
            <a:custGeom>
              <a:avLst/>
              <a:gdLst>
                <a:gd name="T0" fmla="*/ 0 w 216"/>
                <a:gd name="T1" fmla="*/ 0 h 1209"/>
                <a:gd name="T2" fmla="*/ 0 w 216"/>
                <a:gd name="T3" fmla="*/ 1078 h 1209"/>
                <a:gd name="T4" fmla="*/ 0 w 216"/>
                <a:gd name="T5" fmla="*/ 1198 h 1209"/>
                <a:gd name="T6" fmla="*/ 0 w 216"/>
                <a:gd name="T7" fmla="*/ 1209 h 1209"/>
                <a:gd name="T8" fmla="*/ 216 w 216"/>
                <a:gd name="T9" fmla="*/ 1209 h 1209"/>
                <a:gd name="T10" fmla="*/ 216 w 216"/>
                <a:gd name="T11" fmla="*/ 1198 h 1209"/>
                <a:gd name="T12" fmla="*/ 216 w 216"/>
                <a:gd name="T13" fmla="*/ 1078 h 1209"/>
                <a:gd name="T14" fmla="*/ 216 w 216"/>
                <a:gd name="T15" fmla="*/ 149 h 1209"/>
                <a:gd name="T16" fmla="*/ 0 w 216"/>
                <a:gd name="T17" fmla="*/ 0 h 1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209">
                  <a:moveTo>
                    <a:pt x="0" y="0"/>
                  </a:moveTo>
                  <a:lnTo>
                    <a:pt x="0" y="1078"/>
                  </a:lnTo>
                  <a:lnTo>
                    <a:pt x="0" y="1198"/>
                  </a:lnTo>
                  <a:lnTo>
                    <a:pt x="0" y="1209"/>
                  </a:lnTo>
                  <a:lnTo>
                    <a:pt x="216" y="1209"/>
                  </a:lnTo>
                  <a:lnTo>
                    <a:pt x="216" y="1198"/>
                  </a:lnTo>
                  <a:lnTo>
                    <a:pt x="216" y="1078"/>
                  </a:lnTo>
                  <a:lnTo>
                    <a:pt x="216" y="149"/>
                  </a:lnTo>
                  <a:cubicBezTo>
                    <a:pt x="216" y="67"/>
                    <a:pt x="119" y="0"/>
                    <a:pt x="0" y="0"/>
                  </a:cubicBezTo>
                  <a:close/>
                </a:path>
              </a:pathLst>
            </a:custGeom>
            <a:solidFill>
              <a:srgbClr val="B1B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1" name="FREEFORM">
              <a:extLst>
                <a:ext uri="{FF2B5EF4-FFF2-40B4-BE49-F238E27FC236}">
                  <a16:creationId xmlns:a16="http://schemas.microsoft.com/office/drawing/2014/main" id="{377D479C-6CED-49BC-8DE5-63079325F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2875" y="5164138"/>
              <a:ext cx="727075" cy="903288"/>
            </a:xfrm>
            <a:custGeom>
              <a:avLst/>
              <a:gdLst>
                <a:gd name="T0" fmla="*/ 0 w 969"/>
                <a:gd name="T1" fmla="*/ 0 h 1202"/>
                <a:gd name="T2" fmla="*/ 969 w 969"/>
                <a:gd name="T3" fmla="*/ 0 h 1202"/>
                <a:gd name="T4" fmla="*/ 969 w 969"/>
                <a:gd name="T5" fmla="*/ 1202 h 1202"/>
                <a:gd name="T6" fmla="*/ 237 w 969"/>
                <a:gd name="T7" fmla="*/ 1202 h 1202"/>
                <a:gd name="T8" fmla="*/ 0 w 969"/>
                <a:gd name="T9" fmla="*/ 0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9" h="1202">
                  <a:moveTo>
                    <a:pt x="0" y="0"/>
                  </a:moveTo>
                  <a:lnTo>
                    <a:pt x="969" y="0"/>
                  </a:lnTo>
                  <a:lnTo>
                    <a:pt x="969" y="1202"/>
                  </a:lnTo>
                  <a:lnTo>
                    <a:pt x="237" y="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2" name="FREEFORM">
              <a:extLst>
                <a:ext uri="{FF2B5EF4-FFF2-40B4-BE49-F238E27FC236}">
                  <a16:creationId xmlns:a16="http://schemas.microsoft.com/office/drawing/2014/main" id="{CD73A224-CEF0-4EF8-AEAA-4940031BC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5025" y="5164138"/>
              <a:ext cx="728663" cy="903288"/>
            </a:xfrm>
            <a:custGeom>
              <a:avLst/>
              <a:gdLst>
                <a:gd name="T0" fmla="*/ 970 w 970"/>
                <a:gd name="T1" fmla="*/ 0 h 1202"/>
                <a:gd name="T2" fmla="*/ 0 w 970"/>
                <a:gd name="T3" fmla="*/ 0 h 1202"/>
                <a:gd name="T4" fmla="*/ 0 w 970"/>
                <a:gd name="T5" fmla="*/ 1202 h 1202"/>
                <a:gd name="T6" fmla="*/ 733 w 970"/>
                <a:gd name="T7" fmla="*/ 1202 h 1202"/>
                <a:gd name="T8" fmla="*/ 970 w 970"/>
                <a:gd name="T9" fmla="*/ 0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0" h="1202">
                  <a:moveTo>
                    <a:pt x="970" y="0"/>
                  </a:moveTo>
                  <a:lnTo>
                    <a:pt x="0" y="0"/>
                  </a:lnTo>
                  <a:lnTo>
                    <a:pt x="0" y="1202"/>
                  </a:lnTo>
                  <a:lnTo>
                    <a:pt x="733" y="1202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3" name="RECTANGLE">
              <a:extLst>
                <a:ext uri="{FF2B5EF4-FFF2-40B4-BE49-F238E27FC236}">
                  <a16:creationId xmlns:a16="http://schemas.microsoft.com/office/drawing/2014/main" id="{40135B98-0D6F-4A94-94BD-FA8A211CF5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388" y="4999038"/>
              <a:ext cx="782638" cy="165100"/>
            </a:xfrm>
            <a:prstGeom prst="rect">
              <a:avLst/>
            </a:prstGeom>
            <a:solidFill>
              <a:srgbClr val="D0D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4" name="RECTANGLE">
              <a:extLst>
                <a:ext uri="{FF2B5EF4-FFF2-40B4-BE49-F238E27FC236}">
                  <a16:creationId xmlns:a16="http://schemas.microsoft.com/office/drawing/2014/main" id="{7E07663F-F330-42E6-9ECE-79AEE06681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5025" y="4999038"/>
              <a:ext cx="782638" cy="165100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">
            <a:extLst>
              <a:ext uri="{FF2B5EF4-FFF2-40B4-BE49-F238E27FC236}">
                <a16:creationId xmlns:a16="http://schemas.microsoft.com/office/drawing/2014/main" id="{5823C306-0B26-41DA-A29D-B03B983DDFD1}"/>
              </a:ext>
            </a:extLst>
          </p:cNvPr>
          <p:cNvGrpSpPr/>
          <p:nvPr/>
        </p:nvGrpSpPr>
        <p:grpSpPr>
          <a:xfrm>
            <a:off x="9621838" y="5699125"/>
            <a:ext cx="912813" cy="368300"/>
            <a:chOff x="9621838" y="5699125"/>
            <a:chExt cx="912813" cy="368300"/>
          </a:xfrm>
        </p:grpSpPr>
        <p:sp>
          <p:nvSpPr>
            <p:cNvPr id="2090" name="FREEFORM">
              <a:extLst>
                <a:ext uri="{FF2B5EF4-FFF2-40B4-BE49-F238E27FC236}">
                  <a16:creationId xmlns:a16="http://schemas.microsoft.com/office/drawing/2014/main" id="{4523EADC-02A2-42C0-9EDB-447CD6A6A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1838" y="5699125"/>
              <a:ext cx="912813" cy="368300"/>
            </a:xfrm>
            <a:custGeom>
              <a:avLst/>
              <a:gdLst>
                <a:gd name="T0" fmla="*/ 608 w 1215"/>
                <a:gd name="T1" fmla="*/ 0 h 491"/>
                <a:gd name="T2" fmla="*/ 1215 w 1215"/>
                <a:gd name="T3" fmla="*/ 491 h 491"/>
                <a:gd name="T4" fmla="*/ 0 w 1215"/>
                <a:gd name="T5" fmla="*/ 491 h 491"/>
                <a:gd name="T6" fmla="*/ 608 w 1215"/>
                <a:gd name="T7" fmla="*/ 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5" h="491">
                  <a:moveTo>
                    <a:pt x="608" y="0"/>
                  </a:moveTo>
                  <a:cubicBezTo>
                    <a:pt x="940" y="0"/>
                    <a:pt x="1209" y="219"/>
                    <a:pt x="1215" y="491"/>
                  </a:cubicBezTo>
                  <a:lnTo>
                    <a:pt x="0" y="491"/>
                  </a:lnTo>
                  <a:cubicBezTo>
                    <a:pt x="6" y="219"/>
                    <a:pt x="275" y="0"/>
                    <a:pt x="608" y="0"/>
                  </a:cubicBezTo>
                  <a:close/>
                </a:path>
              </a:pathLst>
            </a:custGeom>
            <a:solidFill>
              <a:srgbClr val="E5E6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6" name="FREEFORM">
              <a:extLst>
                <a:ext uri="{FF2B5EF4-FFF2-40B4-BE49-F238E27FC236}">
                  <a16:creationId xmlns:a16="http://schemas.microsoft.com/office/drawing/2014/main" id="{9CD44E64-ADFC-48C8-A21A-96011F7BF4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79038" y="5699125"/>
              <a:ext cx="455613" cy="368300"/>
            </a:xfrm>
            <a:custGeom>
              <a:avLst/>
              <a:gdLst>
                <a:gd name="T0" fmla="*/ 0 w 607"/>
                <a:gd name="T1" fmla="*/ 0 h 491"/>
                <a:gd name="T2" fmla="*/ 607 w 607"/>
                <a:gd name="T3" fmla="*/ 491 h 491"/>
                <a:gd name="T4" fmla="*/ 0 w 607"/>
                <a:gd name="T5" fmla="*/ 491 h 491"/>
                <a:gd name="T6" fmla="*/ 0 w 607"/>
                <a:gd name="T7" fmla="*/ 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7" h="491">
                  <a:moveTo>
                    <a:pt x="0" y="0"/>
                  </a:moveTo>
                  <a:cubicBezTo>
                    <a:pt x="332" y="0"/>
                    <a:pt x="601" y="219"/>
                    <a:pt x="607" y="491"/>
                  </a:cubicBezTo>
                  <a:lnTo>
                    <a:pt x="0" y="4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D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7" name="FREEFORM">
            <a:extLst>
              <a:ext uri="{FF2B5EF4-FFF2-40B4-BE49-F238E27FC236}">
                <a16:creationId xmlns:a16="http://schemas.microsoft.com/office/drawing/2014/main" id="{3416FF3C-652F-46EF-A7A6-2198FFE615CB}"/>
              </a:ext>
            </a:extLst>
          </p:cNvPr>
          <p:cNvSpPr/>
          <p:nvPr/>
        </p:nvSpPr>
        <p:spPr>
          <a:xfrm rot="14888757">
            <a:off x="1215492" y="2620614"/>
            <a:ext cx="1241270" cy="1241270"/>
          </a:xfrm>
          <a:custGeom>
            <a:avLst/>
            <a:gdLst>
              <a:gd name="connsiteX0" fmla="*/ 861830 w 6135848"/>
              <a:gd name="connsiteY0" fmla="*/ 2247018 h 6135850"/>
              <a:gd name="connsiteX1" fmla="*/ 213487 w 6135848"/>
              <a:gd name="connsiteY1" fmla="*/ 1986989 h 6135850"/>
              <a:gd name="connsiteX2" fmla="*/ 204452 w 6135848"/>
              <a:gd name="connsiteY2" fmla="*/ 1965856 h 6135850"/>
              <a:gd name="connsiteX3" fmla="*/ 228651 w 6135848"/>
              <a:gd name="connsiteY3" fmla="*/ 1905522 h 6135850"/>
              <a:gd name="connsiteX4" fmla="*/ 249784 w 6135848"/>
              <a:gd name="connsiteY4" fmla="*/ 1896485 h 6135850"/>
              <a:gd name="connsiteX5" fmla="*/ 897140 w 6135848"/>
              <a:gd name="connsiteY5" fmla="*/ 2156118 h 6135850"/>
              <a:gd name="connsiteX6" fmla="*/ 881122 w 6135848"/>
              <a:gd name="connsiteY6" fmla="*/ 2190873 h 6135850"/>
              <a:gd name="connsiteX7" fmla="*/ 711967 w 6135848"/>
              <a:gd name="connsiteY7" fmla="*/ 3116682 h 6135850"/>
              <a:gd name="connsiteX8" fmla="*/ 16252 w 6135848"/>
              <a:gd name="connsiteY8" fmla="*/ 3116682 h 6135850"/>
              <a:gd name="connsiteX9" fmla="*/ 0 w 6135848"/>
              <a:gd name="connsiteY9" fmla="*/ 3100428 h 6135850"/>
              <a:gd name="connsiteX10" fmla="*/ 0 w 6135848"/>
              <a:gd name="connsiteY10" fmla="*/ 3035422 h 6135850"/>
              <a:gd name="connsiteX11" fmla="*/ 16252 w 6135848"/>
              <a:gd name="connsiteY11" fmla="*/ 3019170 h 6135850"/>
              <a:gd name="connsiteX12" fmla="*/ 714391 w 6135848"/>
              <a:gd name="connsiteY12" fmla="*/ 3019170 h 6135850"/>
              <a:gd name="connsiteX13" fmla="*/ 711583 w 6135848"/>
              <a:gd name="connsiteY13" fmla="*/ 3110998 h 6135850"/>
              <a:gd name="connsiteX14" fmla="*/ 1406412 w 6135848"/>
              <a:gd name="connsiteY14" fmla="*/ 1397579 h 6135850"/>
              <a:gd name="connsiteX15" fmla="*/ 1394360 w 6135848"/>
              <a:gd name="connsiteY15" fmla="*/ 1408594 h 6135850"/>
              <a:gd name="connsiteX16" fmla="*/ 1340020 w 6135848"/>
              <a:gd name="connsiteY16" fmla="*/ 1469035 h 6135850"/>
              <a:gd name="connsiteX17" fmla="*/ 839624 w 6135848"/>
              <a:gd name="connsiteY17" fmla="*/ 982040 h 6135850"/>
              <a:gd name="connsiteX18" fmla="*/ 839313 w 6135848"/>
              <a:gd name="connsiteY18" fmla="*/ 959058 h 6135850"/>
              <a:gd name="connsiteX19" fmla="*/ 884651 w 6135848"/>
              <a:gd name="connsiteY19" fmla="*/ 912472 h 6135850"/>
              <a:gd name="connsiteX20" fmla="*/ 907633 w 6135848"/>
              <a:gd name="connsiteY20" fmla="*/ 912159 h 6135850"/>
              <a:gd name="connsiteX21" fmla="*/ 908789 w 6135848"/>
              <a:gd name="connsiteY21" fmla="*/ 4009183 h 6135850"/>
              <a:gd name="connsiteX22" fmla="*/ 264426 w 6135848"/>
              <a:gd name="connsiteY22" fmla="*/ 4274354 h 6135850"/>
              <a:gd name="connsiteX23" fmla="*/ 243210 w 6135848"/>
              <a:gd name="connsiteY23" fmla="*/ 4265509 h 6135850"/>
              <a:gd name="connsiteX24" fmla="*/ 218473 w 6135848"/>
              <a:gd name="connsiteY24" fmla="*/ 4205395 h 6135850"/>
              <a:gd name="connsiteX25" fmla="*/ 227316 w 6135848"/>
              <a:gd name="connsiteY25" fmla="*/ 4184182 h 6135850"/>
              <a:gd name="connsiteX26" fmla="*/ 873278 w 6135848"/>
              <a:gd name="connsiteY26" fmla="*/ 3918353 h 6135850"/>
              <a:gd name="connsiteX27" fmla="*/ 901452 w 6135848"/>
              <a:gd name="connsiteY27" fmla="*/ 3994058 h 6135850"/>
              <a:gd name="connsiteX28" fmla="*/ 2217498 w 6135848"/>
              <a:gd name="connsiteY28" fmla="*/ 873278 h 6135850"/>
              <a:gd name="connsiteX29" fmla="*/ 2141791 w 6135848"/>
              <a:gd name="connsiteY29" fmla="*/ 901453 h 6135850"/>
              <a:gd name="connsiteX30" fmla="*/ 2126665 w 6135848"/>
              <a:gd name="connsiteY30" fmla="*/ 908790 h 6135850"/>
              <a:gd name="connsiteX31" fmla="*/ 1861493 w 6135848"/>
              <a:gd name="connsiteY31" fmla="*/ 264426 h 6135850"/>
              <a:gd name="connsiteX32" fmla="*/ 1870338 w 6135848"/>
              <a:gd name="connsiteY32" fmla="*/ 243210 h 6135850"/>
              <a:gd name="connsiteX33" fmla="*/ 1930455 w 6135848"/>
              <a:gd name="connsiteY33" fmla="*/ 218471 h 6135850"/>
              <a:gd name="connsiteX34" fmla="*/ 1951669 w 6135848"/>
              <a:gd name="connsiteY34" fmla="*/ 227316 h 6135850"/>
              <a:gd name="connsiteX35" fmla="*/ 1461192 w 6135848"/>
              <a:gd name="connsiteY35" fmla="*/ 4788778 h 6135850"/>
              <a:gd name="connsiteX36" fmla="*/ 967142 w 6135848"/>
              <a:gd name="connsiteY36" fmla="*/ 5296424 h 6135850"/>
              <a:gd name="connsiteX37" fmla="*/ 944158 w 6135848"/>
              <a:gd name="connsiteY37" fmla="*/ 5296736 h 6135850"/>
              <a:gd name="connsiteX38" fmla="*/ 897572 w 6135848"/>
              <a:gd name="connsiteY38" fmla="*/ 5251397 h 6135850"/>
              <a:gd name="connsiteX39" fmla="*/ 897261 w 6135848"/>
              <a:gd name="connsiteY39" fmla="*/ 5228416 h 6135850"/>
              <a:gd name="connsiteX40" fmla="*/ 1390458 w 6135848"/>
              <a:gd name="connsiteY40" fmla="*/ 4721646 h 6135850"/>
              <a:gd name="connsiteX41" fmla="*/ 1408593 w 6135848"/>
              <a:gd name="connsiteY41" fmla="*/ 4741489 h 6135850"/>
              <a:gd name="connsiteX42" fmla="*/ 3116680 w 6135848"/>
              <a:gd name="connsiteY42" fmla="*/ 714392 h 6135850"/>
              <a:gd name="connsiteX43" fmla="*/ 3024851 w 6135848"/>
              <a:gd name="connsiteY43" fmla="*/ 711584 h 6135850"/>
              <a:gd name="connsiteX44" fmla="*/ 3019168 w 6135848"/>
              <a:gd name="connsiteY44" fmla="*/ 711968 h 6135850"/>
              <a:gd name="connsiteX45" fmla="*/ 3019168 w 6135848"/>
              <a:gd name="connsiteY45" fmla="*/ 16253 h 6135850"/>
              <a:gd name="connsiteX46" fmla="*/ 3035420 w 6135848"/>
              <a:gd name="connsiteY46" fmla="*/ 0 h 6135850"/>
              <a:gd name="connsiteX47" fmla="*/ 3100428 w 6135848"/>
              <a:gd name="connsiteY47" fmla="*/ 0 h 6135850"/>
              <a:gd name="connsiteX48" fmla="*/ 3116680 w 6135848"/>
              <a:gd name="connsiteY48" fmla="*/ 16252 h 6135850"/>
              <a:gd name="connsiteX49" fmla="*/ 2237039 w 6135848"/>
              <a:gd name="connsiteY49" fmla="*/ 5270591 h 6135850"/>
              <a:gd name="connsiteX50" fmla="*/ 1973287 w 6135848"/>
              <a:gd name="connsiteY50" fmla="*/ 5928216 h 6135850"/>
              <a:gd name="connsiteX51" fmla="*/ 1952153 w 6135848"/>
              <a:gd name="connsiteY51" fmla="*/ 5937251 h 6135850"/>
              <a:gd name="connsiteX52" fmla="*/ 1891818 w 6135848"/>
              <a:gd name="connsiteY52" fmla="*/ 5913054 h 6135850"/>
              <a:gd name="connsiteX53" fmla="*/ 1882783 w 6135848"/>
              <a:gd name="connsiteY53" fmla="*/ 5891919 h 6135850"/>
              <a:gd name="connsiteX54" fmla="*/ 2146535 w 6135848"/>
              <a:gd name="connsiteY54" fmla="*/ 5234293 h 6135850"/>
              <a:gd name="connsiteX55" fmla="*/ 2190872 w 6135848"/>
              <a:gd name="connsiteY55" fmla="*/ 5254727 h 6135850"/>
              <a:gd name="connsiteX56" fmla="*/ 3989311 w 6135848"/>
              <a:gd name="connsiteY56" fmla="*/ 901556 h 6135850"/>
              <a:gd name="connsiteX57" fmla="*/ 3944976 w 6135848"/>
              <a:gd name="connsiteY57" fmla="*/ 881123 h 6135850"/>
              <a:gd name="connsiteX58" fmla="*/ 3898807 w 6135848"/>
              <a:gd name="connsiteY58" fmla="*/ 865259 h 6135850"/>
              <a:gd name="connsiteX59" fmla="*/ 4154714 w 6135848"/>
              <a:gd name="connsiteY59" fmla="*/ 227193 h 6135850"/>
              <a:gd name="connsiteX60" fmla="*/ 4175849 w 6135848"/>
              <a:gd name="connsiteY60" fmla="*/ 218155 h 6135850"/>
              <a:gd name="connsiteX61" fmla="*/ 4236183 w 6135848"/>
              <a:gd name="connsiteY61" fmla="*/ 242355 h 6135850"/>
              <a:gd name="connsiteX62" fmla="*/ 4245217 w 6135848"/>
              <a:gd name="connsiteY62" fmla="*/ 263489 h 6135850"/>
              <a:gd name="connsiteX63" fmla="*/ 3116680 w 6135848"/>
              <a:gd name="connsiteY63" fmla="*/ 6119597 h 6135850"/>
              <a:gd name="connsiteX64" fmla="*/ 3100428 w 6135848"/>
              <a:gd name="connsiteY64" fmla="*/ 6135850 h 6135850"/>
              <a:gd name="connsiteX65" fmla="*/ 3035420 w 6135848"/>
              <a:gd name="connsiteY65" fmla="*/ 6135850 h 6135850"/>
              <a:gd name="connsiteX66" fmla="*/ 3019168 w 6135848"/>
              <a:gd name="connsiteY66" fmla="*/ 6119597 h 6135850"/>
              <a:gd name="connsiteX67" fmla="*/ 3019168 w 6135848"/>
              <a:gd name="connsiteY67" fmla="*/ 5421458 h 6135850"/>
              <a:gd name="connsiteX68" fmla="*/ 3110997 w 6135848"/>
              <a:gd name="connsiteY68" fmla="*/ 5424266 h 6135850"/>
              <a:gd name="connsiteX69" fmla="*/ 3116680 w 6135848"/>
              <a:gd name="connsiteY69" fmla="*/ 5423882 h 6135850"/>
              <a:gd name="connsiteX70" fmla="*/ 5223887 w 6135848"/>
              <a:gd name="connsiteY70" fmla="*/ 922535 h 6135850"/>
              <a:gd name="connsiteX71" fmla="*/ 4745389 w 6135848"/>
              <a:gd name="connsiteY71" fmla="*/ 1414202 h 6135850"/>
              <a:gd name="connsiteX72" fmla="*/ 4727255 w 6135848"/>
              <a:gd name="connsiteY72" fmla="*/ 1394361 h 6135850"/>
              <a:gd name="connsiteX73" fmla="*/ 4674655 w 6135848"/>
              <a:gd name="connsiteY73" fmla="*/ 1347070 h 6135850"/>
              <a:gd name="connsiteX74" fmla="*/ 5154006 w 6135848"/>
              <a:gd name="connsiteY74" fmla="*/ 854527 h 6135850"/>
              <a:gd name="connsiteX75" fmla="*/ 5176990 w 6135848"/>
              <a:gd name="connsiteY75" fmla="*/ 854213 h 6135850"/>
              <a:gd name="connsiteX76" fmla="*/ 5223576 w 6135848"/>
              <a:gd name="connsiteY76" fmla="*/ 899552 h 6135850"/>
              <a:gd name="connsiteX77" fmla="*/ 5223887 w 6135848"/>
              <a:gd name="connsiteY77" fmla="*/ 922535 h 6135850"/>
              <a:gd name="connsiteX78" fmla="*/ 4274325 w 6135848"/>
              <a:gd name="connsiteY78" fmla="*/ 5883864 h 6135850"/>
              <a:gd name="connsiteX79" fmla="*/ 4265509 w 6135848"/>
              <a:gd name="connsiteY79" fmla="*/ 5892640 h 6135850"/>
              <a:gd name="connsiteX80" fmla="*/ 4205393 w 6135848"/>
              <a:gd name="connsiteY80" fmla="*/ 5917379 h 6135850"/>
              <a:gd name="connsiteX81" fmla="*/ 4184179 w 6135848"/>
              <a:gd name="connsiteY81" fmla="*/ 5908534 h 6135850"/>
              <a:gd name="connsiteX82" fmla="*/ 3918350 w 6135848"/>
              <a:gd name="connsiteY82" fmla="*/ 5262571 h 6135850"/>
              <a:gd name="connsiteX83" fmla="*/ 3994057 w 6135848"/>
              <a:gd name="connsiteY83" fmla="*/ 5234397 h 6135850"/>
              <a:gd name="connsiteX84" fmla="*/ 4009183 w 6135848"/>
              <a:gd name="connsiteY84" fmla="*/ 5227059 h 6135850"/>
              <a:gd name="connsiteX85" fmla="*/ 4274354 w 6135848"/>
              <a:gd name="connsiteY85" fmla="*/ 5871424 h 6135850"/>
              <a:gd name="connsiteX86" fmla="*/ 4274325 w 6135848"/>
              <a:gd name="connsiteY86" fmla="*/ 5883864 h 6135850"/>
              <a:gd name="connsiteX87" fmla="*/ 5917346 w 6135848"/>
              <a:gd name="connsiteY87" fmla="*/ 1942895 h 6135850"/>
              <a:gd name="connsiteX88" fmla="*/ 5908532 w 6135848"/>
              <a:gd name="connsiteY88" fmla="*/ 1951670 h 6135850"/>
              <a:gd name="connsiteX89" fmla="*/ 5262570 w 6135848"/>
              <a:gd name="connsiteY89" fmla="*/ 2217499 h 6135850"/>
              <a:gd name="connsiteX90" fmla="*/ 5234396 w 6135848"/>
              <a:gd name="connsiteY90" fmla="*/ 2141792 h 6135850"/>
              <a:gd name="connsiteX91" fmla="*/ 5227058 w 6135848"/>
              <a:gd name="connsiteY91" fmla="*/ 2126666 h 6135850"/>
              <a:gd name="connsiteX92" fmla="*/ 5871422 w 6135848"/>
              <a:gd name="connsiteY92" fmla="*/ 1861495 h 6135850"/>
              <a:gd name="connsiteX93" fmla="*/ 5892638 w 6135848"/>
              <a:gd name="connsiteY93" fmla="*/ 1870340 h 6135850"/>
              <a:gd name="connsiteX94" fmla="*/ 5917374 w 6135848"/>
              <a:gd name="connsiteY94" fmla="*/ 1930455 h 6135850"/>
              <a:gd name="connsiteX95" fmla="*/ 5917346 w 6135848"/>
              <a:gd name="connsiteY95" fmla="*/ 1942895 h 6135850"/>
              <a:gd name="connsiteX96" fmla="*/ 5281835 w 6135848"/>
              <a:gd name="connsiteY96" fmla="*/ 5191890 h 6135850"/>
              <a:gd name="connsiteX97" fmla="*/ 5236497 w 6135848"/>
              <a:gd name="connsiteY97" fmla="*/ 5238476 h 6135850"/>
              <a:gd name="connsiteX98" fmla="*/ 5213513 w 6135848"/>
              <a:gd name="connsiteY98" fmla="*/ 5238790 h 6135850"/>
              <a:gd name="connsiteX99" fmla="*/ 4713854 w 6135848"/>
              <a:gd name="connsiteY99" fmla="*/ 4752512 h 6135850"/>
              <a:gd name="connsiteX100" fmla="*/ 4741488 w 6135848"/>
              <a:gd name="connsiteY100" fmla="*/ 4727257 h 6135850"/>
              <a:gd name="connsiteX101" fmla="*/ 4781728 w 6135848"/>
              <a:gd name="connsiteY101" fmla="*/ 4682498 h 6135850"/>
              <a:gd name="connsiteX102" fmla="*/ 5281524 w 6135848"/>
              <a:gd name="connsiteY102" fmla="*/ 5168908 h 6135850"/>
              <a:gd name="connsiteX103" fmla="*/ 5281835 w 6135848"/>
              <a:gd name="connsiteY103" fmla="*/ 5191890 h 6135850"/>
              <a:gd name="connsiteX104" fmla="*/ 6135848 w 6135848"/>
              <a:gd name="connsiteY104" fmla="*/ 3100428 h 6135850"/>
              <a:gd name="connsiteX105" fmla="*/ 6119596 w 6135848"/>
              <a:gd name="connsiteY105" fmla="*/ 3116682 h 6135850"/>
              <a:gd name="connsiteX106" fmla="*/ 5421457 w 6135848"/>
              <a:gd name="connsiteY106" fmla="*/ 3116682 h 6135850"/>
              <a:gd name="connsiteX107" fmla="*/ 5424265 w 6135848"/>
              <a:gd name="connsiteY107" fmla="*/ 3024852 h 6135850"/>
              <a:gd name="connsiteX108" fmla="*/ 5423881 w 6135848"/>
              <a:gd name="connsiteY108" fmla="*/ 3019170 h 6135850"/>
              <a:gd name="connsiteX109" fmla="*/ 6119595 w 6135848"/>
              <a:gd name="connsiteY109" fmla="*/ 3019170 h 6135850"/>
              <a:gd name="connsiteX110" fmla="*/ 6135848 w 6135848"/>
              <a:gd name="connsiteY110" fmla="*/ 3035422 h 6135850"/>
              <a:gd name="connsiteX111" fmla="*/ 5899350 w 6135848"/>
              <a:gd name="connsiteY111" fmla="*/ 4249887 h 6135850"/>
              <a:gd name="connsiteX112" fmla="*/ 5878215 w 6135848"/>
              <a:gd name="connsiteY112" fmla="*/ 4258921 h 6135850"/>
              <a:gd name="connsiteX113" fmla="*/ 5229876 w 6135848"/>
              <a:gd name="connsiteY113" fmla="*/ 3998894 h 6135850"/>
              <a:gd name="connsiteX114" fmla="*/ 5254726 w 6135848"/>
              <a:gd name="connsiteY114" fmla="*/ 3944977 h 6135850"/>
              <a:gd name="connsiteX115" fmla="*/ 5267162 w 6135848"/>
              <a:gd name="connsiteY115" fmla="*/ 3908786 h 6135850"/>
              <a:gd name="connsiteX116" fmla="*/ 5914514 w 6135848"/>
              <a:gd name="connsiteY116" fmla="*/ 4168417 h 6135850"/>
              <a:gd name="connsiteX117" fmla="*/ 5923547 w 6135848"/>
              <a:gd name="connsiteY117" fmla="*/ 4189552 h 613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135848" h="6135850">
                <a:moveTo>
                  <a:pt x="861830" y="2247018"/>
                </a:moveTo>
                <a:lnTo>
                  <a:pt x="213487" y="1986989"/>
                </a:lnTo>
                <a:cubicBezTo>
                  <a:pt x="205156" y="1983651"/>
                  <a:pt x="201112" y="1974187"/>
                  <a:pt x="204452" y="1965856"/>
                </a:cubicBezTo>
                <a:lnTo>
                  <a:pt x="228651" y="1905522"/>
                </a:lnTo>
                <a:cubicBezTo>
                  <a:pt x="231991" y="1897191"/>
                  <a:pt x="241455" y="1893145"/>
                  <a:pt x="249784" y="1896485"/>
                </a:cubicBezTo>
                <a:lnTo>
                  <a:pt x="897140" y="2156118"/>
                </a:lnTo>
                <a:lnTo>
                  <a:pt x="881122" y="2190873"/>
                </a:lnTo>
                <a:close/>
                <a:moveTo>
                  <a:pt x="711967" y="3116682"/>
                </a:moveTo>
                <a:lnTo>
                  <a:pt x="16252" y="3116682"/>
                </a:lnTo>
                <a:cubicBezTo>
                  <a:pt x="7277" y="3116682"/>
                  <a:pt x="0" y="3109403"/>
                  <a:pt x="0" y="3100428"/>
                </a:cubicBezTo>
                <a:lnTo>
                  <a:pt x="0" y="3035422"/>
                </a:lnTo>
                <a:cubicBezTo>
                  <a:pt x="0" y="3026447"/>
                  <a:pt x="7277" y="3019170"/>
                  <a:pt x="16252" y="3019170"/>
                </a:cubicBezTo>
                <a:lnTo>
                  <a:pt x="714391" y="3019170"/>
                </a:lnTo>
                <a:lnTo>
                  <a:pt x="711583" y="3110998"/>
                </a:lnTo>
                <a:close/>
                <a:moveTo>
                  <a:pt x="1406412" y="1397579"/>
                </a:moveTo>
                <a:lnTo>
                  <a:pt x="1394360" y="1408594"/>
                </a:lnTo>
                <a:lnTo>
                  <a:pt x="1340020" y="1469035"/>
                </a:lnTo>
                <a:lnTo>
                  <a:pt x="839624" y="982040"/>
                </a:lnTo>
                <a:cubicBezTo>
                  <a:pt x="833192" y="975782"/>
                  <a:pt x="833053" y="965490"/>
                  <a:pt x="839313" y="959058"/>
                </a:cubicBezTo>
                <a:lnTo>
                  <a:pt x="884651" y="912472"/>
                </a:lnTo>
                <a:cubicBezTo>
                  <a:pt x="890911" y="906039"/>
                  <a:pt x="901202" y="905901"/>
                  <a:pt x="907633" y="912159"/>
                </a:cubicBezTo>
                <a:close/>
                <a:moveTo>
                  <a:pt x="908789" y="4009183"/>
                </a:moveTo>
                <a:lnTo>
                  <a:pt x="264426" y="4274354"/>
                </a:lnTo>
                <a:cubicBezTo>
                  <a:pt x="256127" y="4277772"/>
                  <a:pt x="246627" y="4273809"/>
                  <a:pt x="243210" y="4265509"/>
                </a:cubicBezTo>
                <a:lnTo>
                  <a:pt x="218473" y="4205395"/>
                </a:lnTo>
                <a:cubicBezTo>
                  <a:pt x="215056" y="4197096"/>
                  <a:pt x="219017" y="4187596"/>
                  <a:pt x="227316" y="4184182"/>
                </a:cubicBezTo>
                <a:lnTo>
                  <a:pt x="873278" y="3918353"/>
                </a:lnTo>
                <a:lnTo>
                  <a:pt x="901452" y="3994058"/>
                </a:lnTo>
                <a:close/>
                <a:moveTo>
                  <a:pt x="2217498" y="873278"/>
                </a:moveTo>
                <a:lnTo>
                  <a:pt x="2141791" y="901453"/>
                </a:lnTo>
                <a:lnTo>
                  <a:pt x="2126665" y="908790"/>
                </a:lnTo>
                <a:lnTo>
                  <a:pt x="1861493" y="264426"/>
                </a:lnTo>
                <a:cubicBezTo>
                  <a:pt x="1858078" y="256127"/>
                  <a:pt x="1862039" y="246627"/>
                  <a:pt x="1870338" y="243210"/>
                </a:cubicBezTo>
                <a:lnTo>
                  <a:pt x="1930455" y="218471"/>
                </a:lnTo>
                <a:cubicBezTo>
                  <a:pt x="1938754" y="215057"/>
                  <a:pt x="1948254" y="219017"/>
                  <a:pt x="1951669" y="227316"/>
                </a:cubicBezTo>
                <a:close/>
                <a:moveTo>
                  <a:pt x="1461192" y="4788778"/>
                </a:moveTo>
                <a:lnTo>
                  <a:pt x="967142" y="5296424"/>
                </a:lnTo>
                <a:cubicBezTo>
                  <a:pt x="960882" y="5302856"/>
                  <a:pt x="950591" y="5302993"/>
                  <a:pt x="944158" y="5296736"/>
                </a:cubicBezTo>
                <a:lnTo>
                  <a:pt x="897572" y="5251397"/>
                </a:lnTo>
                <a:cubicBezTo>
                  <a:pt x="891142" y="5245137"/>
                  <a:pt x="891001" y="5234846"/>
                  <a:pt x="897261" y="5228416"/>
                </a:cubicBezTo>
                <a:lnTo>
                  <a:pt x="1390458" y="4721646"/>
                </a:lnTo>
                <a:lnTo>
                  <a:pt x="1408593" y="4741489"/>
                </a:lnTo>
                <a:close/>
                <a:moveTo>
                  <a:pt x="3116680" y="714392"/>
                </a:moveTo>
                <a:lnTo>
                  <a:pt x="3024851" y="711584"/>
                </a:lnTo>
                <a:lnTo>
                  <a:pt x="3019168" y="711968"/>
                </a:lnTo>
                <a:lnTo>
                  <a:pt x="3019168" y="16253"/>
                </a:lnTo>
                <a:cubicBezTo>
                  <a:pt x="3019168" y="7278"/>
                  <a:pt x="3026445" y="0"/>
                  <a:pt x="3035420" y="0"/>
                </a:cubicBezTo>
                <a:lnTo>
                  <a:pt x="3100428" y="0"/>
                </a:lnTo>
                <a:cubicBezTo>
                  <a:pt x="3109403" y="0"/>
                  <a:pt x="3116680" y="7277"/>
                  <a:pt x="3116680" y="16252"/>
                </a:cubicBezTo>
                <a:close/>
                <a:moveTo>
                  <a:pt x="2237039" y="5270591"/>
                </a:moveTo>
                <a:lnTo>
                  <a:pt x="1973287" y="5928216"/>
                </a:lnTo>
                <a:cubicBezTo>
                  <a:pt x="1969947" y="5936547"/>
                  <a:pt x="1960481" y="5940591"/>
                  <a:pt x="1952153" y="5937251"/>
                </a:cubicBezTo>
                <a:lnTo>
                  <a:pt x="1891818" y="5913054"/>
                </a:lnTo>
                <a:cubicBezTo>
                  <a:pt x="1883489" y="5909711"/>
                  <a:pt x="1879441" y="5900248"/>
                  <a:pt x="1882783" y="5891919"/>
                </a:cubicBezTo>
                <a:lnTo>
                  <a:pt x="2146535" y="5234293"/>
                </a:lnTo>
                <a:lnTo>
                  <a:pt x="2190872" y="5254727"/>
                </a:lnTo>
                <a:close/>
                <a:moveTo>
                  <a:pt x="3989311" y="901556"/>
                </a:moveTo>
                <a:lnTo>
                  <a:pt x="3944976" y="881123"/>
                </a:lnTo>
                <a:lnTo>
                  <a:pt x="3898807" y="865259"/>
                </a:lnTo>
                <a:lnTo>
                  <a:pt x="4154714" y="227193"/>
                </a:lnTo>
                <a:cubicBezTo>
                  <a:pt x="4158054" y="218861"/>
                  <a:pt x="4167518" y="214817"/>
                  <a:pt x="4175849" y="218155"/>
                </a:cubicBezTo>
                <a:lnTo>
                  <a:pt x="4236183" y="242355"/>
                </a:lnTo>
                <a:cubicBezTo>
                  <a:pt x="4244512" y="245695"/>
                  <a:pt x="4248560" y="255161"/>
                  <a:pt x="4245217" y="263489"/>
                </a:cubicBezTo>
                <a:close/>
                <a:moveTo>
                  <a:pt x="3116680" y="6119597"/>
                </a:moveTo>
                <a:cubicBezTo>
                  <a:pt x="3116680" y="6128572"/>
                  <a:pt x="3109403" y="6135850"/>
                  <a:pt x="3100428" y="6135850"/>
                </a:cubicBezTo>
                <a:lnTo>
                  <a:pt x="3035420" y="6135850"/>
                </a:lnTo>
                <a:cubicBezTo>
                  <a:pt x="3026445" y="6135850"/>
                  <a:pt x="3019168" y="6128572"/>
                  <a:pt x="3019168" y="6119597"/>
                </a:cubicBezTo>
                <a:lnTo>
                  <a:pt x="3019168" y="5421458"/>
                </a:lnTo>
                <a:lnTo>
                  <a:pt x="3110997" y="5424266"/>
                </a:lnTo>
                <a:lnTo>
                  <a:pt x="3116680" y="5423882"/>
                </a:lnTo>
                <a:close/>
                <a:moveTo>
                  <a:pt x="5223887" y="922535"/>
                </a:moveTo>
                <a:lnTo>
                  <a:pt x="4745389" y="1414202"/>
                </a:lnTo>
                <a:lnTo>
                  <a:pt x="4727255" y="1394361"/>
                </a:lnTo>
                <a:lnTo>
                  <a:pt x="4674655" y="1347070"/>
                </a:lnTo>
                <a:lnTo>
                  <a:pt x="5154006" y="854527"/>
                </a:lnTo>
                <a:cubicBezTo>
                  <a:pt x="5160266" y="848094"/>
                  <a:pt x="5170558" y="847955"/>
                  <a:pt x="5176990" y="854213"/>
                </a:cubicBezTo>
                <a:lnTo>
                  <a:pt x="5223576" y="899552"/>
                </a:lnTo>
                <a:cubicBezTo>
                  <a:pt x="5230007" y="905811"/>
                  <a:pt x="5230147" y="916104"/>
                  <a:pt x="5223887" y="922535"/>
                </a:cubicBezTo>
                <a:close/>
                <a:moveTo>
                  <a:pt x="4274325" y="5883864"/>
                </a:moveTo>
                <a:cubicBezTo>
                  <a:pt x="4272724" y="5887703"/>
                  <a:pt x="4269659" y="5890931"/>
                  <a:pt x="4265509" y="5892640"/>
                </a:cubicBezTo>
                <a:lnTo>
                  <a:pt x="4205393" y="5917379"/>
                </a:lnTo>
                <a:cubicBezTo>
                  <a:pt x="4197094" y="5920793"/>
                  <a:pt x="4187594" y="5916833"/>
                  <a:pt x="4184179" y="5908534"/>
                </a:cubicBezTo>
                <a:lnTo>
                  <a:pt x="3918350" y="5262571"/>
                </a:lnTo>
                <a:lnTo>
                  <a:pt x="3994057" y="5234397"/>
                </a:lnTo>
                <a:lnTo>
                  <a:pt x="4009183" y="5227059"/>
                </a:lnTo>
                <a:lnTo>
                  <a:pt x="4274354" y="5871424"/>
                </a:lnTo>
                <a:cubicBezTo>
                  <a:pt x="4276062" y="5875575"/>
                  <a:pt x="4275925" y="5880025"/>
                  <a:pt x="4274325" y="5883864"/>
                </a:cubicBezTo>
                <a:close/>
                <a:moveTo>
                  <a:pt x="5917346" y="1942895"/>
                </a:moveTo>
                <a:cubicBezTo>
                  <a:pt x="5915746" y="1946734"/>
                  <a:pt x="5912681" y="1949963"/>
                  <a:pt x="5908532" y="1951670"/>
                </a:cubicBezTo>
                <a:lnTo>
                  <a:pt x="5262570" y="2217499"/>
                </a:lnTo>
                <a:lnTo>
                  <a:pt x="5234396" y="2141792"/>
                </a:lnTo>
                <a:lnTo>
                  <a:pt x="5227058" y="2126666"/>
                </a:lnTo>
                <a:lnTo>
                  <a:pt x="5871422" y="1861495"/>
                </a:lnTo>
                <a:cubicBezTo>
                  <a:pt x="5879723" y="1858081"/>
                  <a:pt x="5889221" y="1862041"/>
                  <a:pt x="5892638" y="1870340"/>
                </a:cubicBezTo>
                <a:lnTo>
                  <a:pt x="5917374" y="1930455"/>
                </a:lnTo>
                <a:cubicBezTo>
                  <a:pt x="5919083" y="1934605"/>
                  <a:pt x="5918947" y="1939055"/>
                  <a:pt x="5917346" y="1942895"/>
                </a:cubicBezTo>
                <a:close/>
                <a:moveTo>
                  <a:pt x="5281835" y="5191890"/>
                </a:moveTo>
                <a:lnTo>
                  <a:pt x="5236497" y="5238476"/>
                </a:lnTo>
                <a:cubicBezTo>
                  <a:pt x="5230237" y="5244909"/>
                  <a:pt x="5219946" y="5245048"/>
                  <a:pt x="5213513" y="5238790"/>
                </a:cubicBezTo>
                <a:lnTo>
                  <a:pt x="4713854" y="4752512"/>
                </a:lnTo>
                <a:lnTo>
                  <a:pt x="4741488" y="4727257"/>
                </a:lnTo>
                <a:lnTo>
                  <a:pt x="4781728" y="4682498"/>
                </a:lnTo>
                <a:lnTo>
                  <a:pt x="5281524" y="5168908"/>
                </a:lnTo>
                <a:cubicBezTo>
                  <a:pt x="5287956" y="5175167"/>
                  <a:pt x="5288095" y="5185457"/>
                  <a:pt x="5281835" y="5191890"/>
                </a:cubicBezTo>
                <a:close/>
                <a:moveTo>
                  <a:pt x="6135848" y="3100428"/>
                </a:moveTo>
                <a:cubicBezTo>
                  <a:pt x="6135848" y="3109403"/>
                  <a:pt x="6128571" y="3116682"/>
                  <a:pt x="6119596" y="3116682"/>
                </a:cubicBezTo>
                <a:lnTo>
                  <a:pt x="5421457" y="3116682"/>
                </a:lnTo>
                <a:lnTo>
                  <a:pt x="5424265" y="3024852"/>
                </a:lnTo>
                <a:lnTo>
                  <a:pt x="5423881" y="3019170"/>
                </a:lnTo>
                <a:lnTo>
                  <a:pt x="6119595" y="3019170"/>
                </a:lnTo>
                <a:cubicBezTo>
                  <a:pt x="6128570" y="3019170"/>
                  <a:pt x="6135848" y="3026447"/>
                  <a:pt x="6135848" y="3035422"/>
                </a:cubicBezTo>
                <a:close/>
                <a:moveTo>
                  <a:pt x="5899350" y="4249887"/>
                </a:moveTo>
                <a:cubicBezTo>
                  <a:pt x="5896007" y="4258218"/>
                  <a:pt x="5886544" y="4262261"/>
                  <a:pt x="5878215" y="4258921"/>
                </a:cubicBezTo>
                <a:lnTo>
                  <a:pt x="5229876" y="3998894"/>
                </a:lnTo>
                <a:lnTo>
                  <a:pt x="5254726" y="3944977"/>
                </a:lnTo>
                <a:lnTo>
                  <a:pt x="5267162" y="3908786"/>
                </a:lnTo>
                <a:lnTo>
                  <a:pt x="5914514" y="4168417"/>
                </a:lnTo>
                <a:cubicBezTo>
                  <a:pt x="5922843" y="4171756"/>
                  <a:pt x="5926889" y="4181221"/>
                  <a:pt x="5923547" y="41895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">
            <a:extLst>
              <a:ext uri="{FF2B5EF4-FFF2-40B4-BE49-F238E27FC236}">
                <a16:creationId xmlns:a16="http://schemas.microsoft.com/office/drawing/2014/main" id="{0A1554E1-DBBC-4DA9-8407-730DE06F04FB}"/>
              </a:ext>
            </a:extLst>
          </p:cNvPr>
          <p:cNvSpPr/>
          <p:nvPr/>
        </p:nvSpPr>
        <p:spPr>
          <a:xfrm rot="14888757">
            <a:off x="7711911" y="581104"/>
            <a:ext cx="1241270" cy="1241270"/>
          </a:xfrm>
          <a:custGeom>
            <a:avLst/>
            <a:gdLst>
              <a:gd name="connsiteX0" fmla="*/ 861830 w 6135848"/>
              <a:gd name="connsiteY0" fmla="*/ 2247018 h 6135850"/>
              <a:gd name="connsiteX1" fmla="*/ 213487 w 6135848"/>
              <a:gd name="connsiteY1" fmla="*/ 1986989 h 6135850"/>
              <a:gd name="connsiteX2" fmla="*/ 204452 w 6135848"/>
              <a:gd name="connsiteY2" fmla="*/ 1965856 h 6135850"/>
              <a:gd name="connsiteX3" fmla="*/ 228651 w 6135848"/>
              <a:gd name="connsiteY3" fmla="*/ 1905522 h 6135850"/>
              <a:gd name="connsiteX4" fmla="*/ 249784 w 6135848"/>
              <a:gd name="connsiteY4" fmla="*/ 1896485 h 6135850"/>
              <a:gd name="connsiteX5" fmla="*/ 897140 w 6135848"/>
              <a:gd name="connsiteY5" fmla="*/ 2156118 h 6135850"/>
              <a:gd name="connsiteX6" fmla="*/ 881122 w 6135848"/>
              <a:gd name="connsiteY6" fmla="*/ 2190873 h 6135850"/>
              <a:gd name="connsiteX7" fmla="*/ 711967 w 6135848"/>
              <a:gd name="connsiteY7" fmla="*/ 3116682 h 6135850"/>
              <a:gd name="connsiteX8" fmla="*/ 16252 w 6135848"/>
              <a:gd name="connsiteY8" fmla="*/ 3116682 h 6135850"/>
              <a:gd name="connsiteX9" fmla="*/ 0 w 6135848"/>
              <a:gd name="connsiteY9" fmla="*/ 3100428 h 6135850"/>
              <a:gd name="connsiteX10" fmla="*/ 0 w 6135848"/>
              <a:gd name="connsiteY10" fmla="*/ 3035422 h 6135850"/>
              <a:gd name="connsiteX11" fmla="*/ 16252 w 6135848"/>
              <a:gd name="connsiteY11" fmla="*/ 3019170 h 6135850"/>
              <a:gd name="connsiteX12" fmla="*/ 714391 w 6135848"/>
              <a:gd name="connsiteY12" fmla="*/ 3019170 h 6135850"/>
              <a:gd name="connsiteX13" fmla="*/ 711583 w 6135848"/>
              <a:gd name="connsiteY13" fmla="*/ 3110998 h 6135850"/>
              <a:gd name="connsiteX14" fmla="*/ 1406412 w 6135848"/>
              <a:gd name="connsiteY14" fmla="*/ 1397579 h 6135850"/>
              <a:gd name="connsiteX15" fmla="*/ 1394360 w 6135848"/>
              <a:gd name="connsiteY15" fmla="*/ 1408594 h 6135850"/>
              <a:gd name="connsiteX16" fmla="*/ 1340020 w 6135848"/>
              <a:gd name="connsiteY16" fmla="*/ 1469035 h 6135850"/>
              <a:gd name="connsiteX17" fmla="*/ 839624 w 6135848"/>
              <a:gd name="connsiteY17" fmla="*/ 982040 h 6135850"/>
              <a:gd name="connsiteX18" fmla="*/ 839313 w 6135848"/>
              <a:gd name="connsiteY18" fmla="*/ 959058 h 6135850"/>
              <a:gd name="connsiteX19" fmla="*/ 884651 w 6135848"/>
              <a:gd name="connsiteY19" fmla="*/ 912472 h 6135850"/>
              <a:gd name="connsiteX20" fmla="*/ 907633 w 6135848"/>
              <a:gd name="connsiteY20" fmla="*/ 912159 h 6135850"/>
              <a:gd name="connsiteX21" fmla="*/ 908789 w 6135848"/>
              <a:gd name="connsiteY21" fmla="*/ 4009183 h 6135850"/>
              <a:gd name="connsiteX22" fmla="*/ 264426 w 6135848"/>
              <a:gd name="connsiteY22" fmla="*/ 4274354 h 6135850"/>
              <a:gd name="connsiteX23" fmla="*/ 243210 w 6135848"/>
              <a:gd name="connsiteY23" fmla="*/ 4265509 h 6135850"/>
              <a:gd name="connsiteX24" fmla="*/ 218473 w 6135848"/>
              <a:gd name="connsiteY24" fmla="*/ 4205395 h 6135850"/>
              <a:gd name="connsiteX25" fmla="*/ 227316 w 6135848"/>
              <a:gd name="connsiteY25" fmla="*/ 4184182 h 6135850"/>
              <a:gd name="connsiteX26" fmla="*/ 873278 w 6135848"/>
              <a:gd name="connsiteY26" fmla="*/ 3918353 h 6135850"/>
              <a:gd name="connsiteX27" fmla="*/ 901452 w 6135848"/>
              <a:gd name="connsiteY27" fmla="*/ 3994058 h 6135850"/>
              <a:gd name="connsiteX28" fmla="*/ 2217498 w 6135848"/>
              <a:gd name="connsiteY28" fmla="*/ 873278 h 6135850"/>
              <a:gd name="connsiteX29" fmla="*/ 2141791 w 6135848"/>
              <a:gd name="connsiteY29" fmla="*/ 901453 h 6135850"/>
              <a:gd name="connsiteX30" fmla="*/ 2126665 w 6135848"/>
              <a:gd name="connsiteY30" fmla="*/ 908790 h 6135850"/>
              <a:gd name="connsiteX31" fmla="*/ 1861493 w 6135848"/>
              <a:gd name="connsiteY31" fmla="*/ 264426 h 6135850"/>
              <a:gd name="connsiteX32" fmla="*/ 1870338 w 6135848"/>
              <a:gd name="connsiteY32" fmla="*/ 243210 h 6135850"/>
              <a:gd name="connsiteX33" fmla="*/ 1930455 w 6135848"/>
              <a:gd name="connsiteY33" fmla="*/ 218471 h 6135850"/>
              <a:gd name="connsiteX34" fmla="*/ 1951669 w 6135848"/>
              <a:gd name="connsiteY34" fmla="*/ 227316 h 6135850"/>
              <a:gd name="connsiteX35" fmla="*/ 1461192 w 6135848"/>
              <a:gd name="connsiteY35" fmla="*/ 4788778 h 6135850"/>
              <a:gd name="connsiteX36" fmla="*/ 967142 w 6135848"/>
              <a:gd name="connsiteY36" fmla="*/ 5296424 h 6135850"/>
              <a:gd name="connsiteX37" fmla="*/ 944158 w 6135848"/>
              <a:gd name="connsiteY37" fmla="*/ 5296736 h 6135850"/>
              <a:gd name="connsiteX38" fmla="*/ 897572 w 6135848"/>
              <a:gd name="connsiteY38" fmla="*/ 5251397 h 6135850"/>
              <a:gd name="connsiteX39" fmla="*/ 897261 w 6135848"/>
              <a:gd name="connsiteY39" fmla="*/ 5228416 h 6135850"/>
              <a:gd name="connsiteX40" fmla="*/ 1390458 w 6135848"/>
              <a:gd name="connsiteY40" fmla="*/ 4721646 h 6135850"/>
              <a:gd name="connsiteX41" fmla="*/ 1408593 w 6135848"/>
              <a:gd name="connsiteY41" fmla="*/ 4741489 h 6135850"/>
              <a:gd name="connsiteX42" fmla="*/ 3116680 w 6135848"/>
              <a:gd name="connsiteY42" fmla="*/ 714392 h 6135850"/>
              <a:gd name="connsiteX43" fmla="*/ 3024851 w 6135848"/>
              <a:gd name="connsiteY43" fmla="*/ 711584 h 6135850"/>
              <a:gd name="connsiteX44" fmla="*/ 3019168 w 6135848"/>
              <a:gd name="connsiteY44" fmla="*/ 711968 h 6135850"/>
              <a:gd name="connsiteX45" fmla="*/ 3019168 w 6135848"/>
              <a:gd name="connsiteY45" fmla="*/ 16253 h 6135850"/>
              <a:gd name="connsiteX46" fmla="*/ 3035420 w 6135848"/>
              <a:gd name="connsiteY46" fmla="*/ 0 h 6135850"/>
              <a:gd name="connsiteX47" fmla="*/ 3100428 w 6135848"/>
              <a:gd name="connsiteY47" fmla="*/ 0 h 6135850"/>
              <a:gd name="connsiteX48" fmla="*/ 3116680 w 6135848"/>
              <a:gd name="connsiteY48" fmla="*/ 16252 h 6135850"/>
              <a:gd name="connsiteX49" fmla="*/ 2237039 w 6135848"/>
              <a:gd name="connsiteY49" fmla="*/ 5270591 h 6135850"/>
              <a:gd name="connsiteX50" fmla="*/ 1973287 w 6135848"/>
              <a:gd name="connsiteY50" fmla="*/ 5928216 h 6135850"/>
              <a:gd name="connsiteX51" fmla="*/ 1952153 w 6135848"/>
              <a:gd name="connsiteY51" fmla="*/ 5937251 h 6135850"/>
              <a:gd name="connsiteX52" fmla="*/ 1891818 w 6135848"/>
              <a:gd name="connsiteY52" fmla="*/ 5913054 h 6135850"/>
              <a:gd name="connsiteX53" fmla="*/ 1882783 w 6135848"/>
              <a:gd name="connsiteY53" fmla="*/ 5891919 h 6135850"/>
              <a:gd name="connsiteX54" fmla="*/ 2146535 w 6135848"/>
              <a:gd name="connsiteY54" fmla="*/ 5234293 h 6135850"/>
              <a:gd name="connsiteX55" fmla="*/ 2190872 w 6135848"/>
              <a:gd name="connsiteY55" fmla="*/ 5254727 h 6135850"/>
              <a:gd name="connsiteX56" fmla="*/ 3989311 w 6135848"/>
              <a:gd name="connsiteY56" fmla="*/ 901556 h 6135850"/>
              <a:gd name="connsiteX57" fmla="*/ 3944976 w 6135848"/>
              <a:gd name="connsiteY57" fmla="*/ 881123 h 6135850"/>
              <a:gd name="connsiteX58" fmla="*/ 3898807 w 6135848"/>
              <a:gd name="connsiteY58" fmla="*/ 865259 h 6135850"/>
              <a:gd name="connsiteX59" fmla="*/ 4154714 w 6135848"/>
              <a:gd name="connsiteY59" fmla="*/ 227193 h 6135850"/>
              <a:gd name="connsiteX60" fmla="*/ 4175849 w 6135848"/>
              <a:gd name="connsiteY60" fmla="*/ 218155 h 6135850"/>
              <a:gd name="connsiteX61" fmla="*/ 4236183 w 6135848"/>
              <a:gd name="connsiteY61" fmla="*/ 242355 h 6135850"/>
              <a:gd name="connsiteX62" fmla="*/ 4245217 w 6135848"/>
              <a:gd name="connsiteY62" fmla="*/ 263489 h 6135850"/>
              <a:gd name="connsiteX63" fmla="*/ 3116680 w 6135848"/>
              <a:gd name="connsiteY63" fmla="*/ 6119597 h 6135850"/>
              <a:gd name="connsiteX64" fmla="*/ 3100428 w 6135848"/>
              <a:gd name="connsiteY64" fmla="*/ 6135850 h 6135850"/>
              <a:gd name="connsiteX65" fmla="*/ 3035420 w 6135848"/>
              <a:gd name="connsiteY65" fmla="*/ 6135850 h 6135850"/>
              <a:gd name="connsiteX66" fmla="*/ 3019168 w 6135848"/>
              <a:gd name="connsiteY66" fmla="*/ 6119597 h 6135850"/>
              <a:gd name="connsiteX67" fmla="*/ 3019168 w 6135848"/>
              <a:gd name="connsiteY67" fmla="*/ 5421458 h 6135850"/>
              <a:gd name="connsiteX68" fmla="*/ 3110997 w 6135848"/>
              <a:gd name="connsiteY68" fmla="*/ 5424266 h 6135850"/>
              <a:gd name="connsiteX69" fmla="*/ 3116680 w 6135848"/>
              <a:gd name="connsiteY69" fmla="*/ 5423882 h 6135850"/>
              <a:gd name="connsiteX70" fmla="*/ 5223887 w 6135848"/>
              <a:gd name="connsiteY70" fmla="*/ 922535 h 6135850"/>
              <a:gd name="connsiteX71" fmla="*/ 4745389 w 6135848"/>
              <a:gd name="connsiteY71" fmla="*/ 1414202 h 6135850"/>
              <a:gd name="connsiteX72" fmla="*/ 4727255 w 6135848"/>
              <a:gd name="connsiteY72" fmla="*/ 1394361 h 6135850"/>
              <a:gd name="connsiteX73" fmla="*/ 4674655 w 6135848"/>
              <a:gd name="connsiteY73" fmla="*/ 1347070 h 6135850"/>
              <a:gd name="connsiteX74" fmla="*/ 5154006 w 6135848"/>
              <a:gd name="connsiteY74" fmla="*/ 854527 h 6135850"/>
              <a:gd name="connsiteX75" fmla="*/ 5176990 w 6135848"/>
              <a:gd name="connsiteY75" fmla="*/ 854213 h 6135850"/>
              <a:gd name="connsiteX76" fmla="*/ 5223576 w 6135848"/>
              <a:gd name="connsiteY76" fmla="*/ 899552 h 6135850"/>
              <a:gd name="connsiteX77" fmla="*/ 5223887 w 6135848"/>
              <a:gd name="connsiteY77" fmla="*/ 922535 h 6135850"/>
              <a:gd name="connsiteX78" fmla="*/ 4274325 w 6135848"/>
              <a:gd name="connsiteY78" fmla="*/ 5883864 h 6135850"/>
              <a:gd name="connsiteX79" fmla="*/ 4265509 w 6135848"/>
              <a:gd name="connsiteY79" fmla="*/ 5892640 h 6135850"/>
              <a:gd name="connsiteX80" fmla="*/ 4205393 w 6135848"/>
              <a:gd name="connsiteY80" fmla="*/ 5917379 h 6135850"/>
              <a:gd name="connsiteX81" fmla="*/ 4184179 w 6135848"/>
              <a:gd name="connsiteY81" fmla="*/ 5908534 h 6135850"/>
              <a:gd name="connsiteX82" fmla="*/ 3918350 w 6135848"/>
              <a:gd name="connsiteY82" fmla="*/ 5262571 h 6135850"/>
              <a:gd name="connsiteX83" fmla="*/ 3994057 w 6135848"/>
              <a:gd name="connsiteY83" fmla="*/ 5234397 h 6135850"/>
              <a:gd name="connsiteX84" fmla="*/ 4009183 w 6135848"/>
              <a:gd name="connsiteY84" fmla="*/ 5227059 h 6135850"/>
              <a:gd name="connsiteX85" fmla="*/ 4274354 w 6135848"/>
              <a:gd name="connsiteY85" fmla="*/ 5871424 h 6135850"/>
              <a:gd name="connsiteX86" fmla="*/ 4274325 w 6135848"/>
              <a:gd name="connsiteY86" fmla="*/ 5883864 h 6135850"/>
              <a:gd name="connsiteX87" fmla="*/ 5917346 w 6135848"/>
              <a:gd name="connsiteY87" fmla="*/ 1942895 h 6135850"/>
              <a:gd name="connsiteX88" fmla="*/ 5908532 w 6135848"/>
              <a:gd name="connsiteY88" fmla="*/ 1951670 h 6135850"/>
              <a:gd name="connsiteX89" fmla="*/ 5262570 w 6135848"/>
              <a:gd name="connsiteY89" fmla="*/ 2217499 h 6135850"/>
              <a:gd name="connsiteX90" fmla="*/ 5234396 w 6135848"/>
              <a:gd name="connsiteY90" fmla="*/ 2141792 h 6135850"/>
              <a:gd name="connsiteX91" fmla="*/ 5227058 w 6135848"/>
              <a:gd name="connsiteY91" fmla="*/ 2126666 h 6135850"/>
              <a:gd name="connsiteX92" fmla="*/ 5871422 w 6135848"/>
              <a:gd name="connsiteY92" fmla="*/ 1861495 h 6135850"/>
              <a:gd name="connsiteX93" fmla="*/ 5892638 w 6135848"/>
              <a:gd name="connsiteY93" fmla="*/ 1870340 h 6135850"/>
              <a:gd name="connsiteX94" fmla="*/ 5917374 w 6135848"/>
              <a:gd name="connsiteY94" fmla="*/ 1930455 h 6135850"/>
              <a:gd name="connsiteX95" fmla="*/ 5917346 w 6135848"/>
              <a:gd name="connsiteY95" fmla="*/ 1942895 h 6135850"/>
              <a:gd name="connsiteX96" fmla="*/ 5281835 w 6135848"/>
              <a:gd name="connsiteY96" fmla="*/ 5191890 h 6135850"/>
              <a:gd name="connsiteX97" fmla="*/ 5236497 w 6135848"/>
              <a:gd name="connsiteY97" fmla="*/ 5238476 h 6135850"/>
              <a:gd name="connsiteX98" fmla="*/ 5213513 w 6135848"/>
              <a:gd name="connsiteY98" fmla="*/ 5238790 h 6135850"/>
              <a:gd name="connsiteX99" fmla="*/ 4713854 w 6135848"/>
              <a:gd name="connsiteY99" fmla="*/ 4752512 h 6135850"/>
              <a:gd name="connsiteX100" fmla="*/ 4741488 w 6135848"/>
              <a:gd name="connsiteY100" fmla="*/ 4727257 h 6135850"/>
              <a:gd name="connsiteX101" fmla="*/ 4781728 w 6135848"/>
              <a:gd name="connsiteY101" fmla="*/ 4682498 h 6135850"/>
              <a:gd name="connsiteX102" fmla="*/ 5281524 w 6135848"/>
              <a:gd name="connsiteY102" fmla="*/ 5168908 h 6135850"/>
              <a:gd name="connsiteX103" fmla="*/ 5281835 w 6135848"/>
              <a:gd name="connsiteY103" fmla="*/ 5191890 h 6135850"/>
              <a:gd name="connsiteX104" fmla="*/ 6135848 w 6135848"/>
              <a:gd name="connsiteY104" fmla="*/ 3100428 h 6135850"/>
              <a:gd name="connsiteX105" fmla="*/ 6119596 w 6135848"/>
              <a:gd name="connsiteY105" fmla="*/ 3116682 h 6135850"/>
              <a:gd name="connsiteX106" fmla="*/ 5421457 w 6135848"/>
              <a:gd name="connsiteY106" fmla="*/ 3116682 h 6135850"/>
              <a:gd name="connsiteX107" fmla="*/ 5424265 w 6135848"/>
              <a:gd name="connsiteY107" fmla="*/ 3024852 h 6135850"/>
              <a:gd name="connsiteX108" fmla="*/ 5423881 w 6135848"/>
              <a:gd name="connsiteY108" fmla="*/ 3019170 h 6135850"/>
              <a:gd name="connsiteX109" fmla="*/ 6119595 w 6135848"/>
              <a:gd name="connsiteY109" fmla="*/ 3019170 h 6135850"/>
              <a:gd name="connsiteX110" fmla="*/ 6135848 w 6135848"/>
              <a:gd name="connsiteY110" fmla="*/ 3035422 h 6135850"/>
              <a:gd name="connsiteX111" fmla="*/ 5899350 w 6135848"/>
              <a:gd name="connsiteY111" fmla="*/ 4249887 h 6135850"/>
              <a:gd name="connsiteX112" fmla="*/ 5878215 w 6135848"/>
              <a:gd name="connsiteY112" fmla="*/ 4258921 h 6135850"/>
              <a:gd name="connsiteX113" fmla="*/ 5229876 w 6135848"/>
              <a:gd name="connsiteY113" fmla="*/ 3998894 h 6135850"/>
              <a:gd name="connsiteX114" fmla="*/ 5254726 w 6135848"/>
              <a:gd name="connsiteY114" fmla="*/ 3944977 h 6135850"/>
              <a:gd name="connsiteX115" fmla="*/ 5267162 w 6135848"/>
              <a:gd name="connsiteY115" fmla="*/ 3908786 h 6135850"/>
              <a:gd name="connsiteX116" fmla="*/ 5914514 w 6135848"/>
              <a:gd name="connsiteY116" fmla="*/ 4168417 h 6135850"/>
              <a:gd name="connsiteX117" fmla="*/ 5923547 w 6135848"/>
              <a:gd name="connsiteY117" fmla="*/ 4189552 h 613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135848" h="6135850">
                <a:moveTo>
                  <a:pt x="861830" y="2247018"/>
                </a:moveTo>
                <a:lnTo>
                  <a:pt x="213487" y="1986989"/>
                </a:lnTo>
                <a:cubicBezTo>
                  <a:pt x="205156" y="1983651"/>
                  <a:pt x="201112" y="1974187"/>
                  <a:pt x="204452" y="1965856"/>
                </a:cubicBezTo>
                <a:lnTo>
                  <a:pt x="228651" y="1905522"/>
                </a:lnTo>
                <a:cubicBezTo>
                  <a:pt x="231991" y="1897191"/>
                  <a:pt x="241455" y="1893145"/>
                  <a:pt x="249784" y="1896485"/>
                </a:cubicBezTo>
                <a:lnTo>
                  <a:pt x="897140" y="2156118"/>
                </a:lnTo>
                <a:lnTo>
                  <a:pt x="881122" y="2190873"/>
                </a:lnTo>
                <a:close/>
                <a:moveTo>
                  <a:pt x="711967" y="3116682"/>
                </a:moveTo>
                <a:lnTo>
                  <a:pt x="16252" y="3116682"/>
                </a:lnTo>
                <a:cubicBezTo>
                  <a:pt x="7277" y="3116682"/>
                  <a:pt x="0" y="3109403"/>
                  <a:pt x="0" y="3100428"/>
                </a:cubicBezTo>
                <a:lnTo>
                  <a:pt x="0" y="3035422"/>
                </a:lnTo>
                <a:cubicBezTo>
                  <a:pt x="0" y="3026447"/>
                  <a:pt x="7277" y="3019170"/>
                  <a:pt x="16252" y="3019170"/>
                </a:cubicBezTo>
                <a:lnTo>
                  <a:pt x="714391" y="3019170"/>
                </a:lnTo>
                <a:lnTo>
                  <a:pt x="711583" y="3110998"/>
                </a:lnTo>
                <a:close/>
                <a:moveTo>
                  <a:pt x="1406412" y="1397579"/>
                </a:moveTo>
                <a:lnTo>
                  <a:pt x="1394360" y="1408594"/>
                </a:lnTo>
                <a:lnTo>
                  <a:pt x="1340020" y="1469035"/>
                </a:lnTo>
                <a:lnTo>
                  <a:pt x="839624" y="982040"/>
                </a:lnTo>
                <a:cubicBezTo>
                  <a:pt x="833192" y="975782"/>
                  <a:pt x="833053" y="965490"/>
                  <a:pt x="839313" y="959058"/>
                </a:cubicBezTo>
                <a:lnTo>
                  <a:pt x="884651" y="912472"/>
                </a:lnTo>
                <a:cubicBezTo>
                  <a:pt x="890911" y="906039"/>
                  <a:pt x="901202" y="905901"/>
                  <a:pt x="907633" y="912159"/>
                </a:cubicBezTo>
                <a:close/>
                <a:moveTo>
                  <a:pt x="908789" y="4009183"/>
                </a:moveTo>
                <a:lnTo>
                  <a:pt x="264426" y="4274354"/>
                </a:lnTo>
                <a:cubicBezTo>
                  <a:pt x="256127" y="4277772"/>
                  <a:pt x="246627" y="4273809"/>
                  <a:pt x="243210" y="4265509"/>
                </a:cubicBezTo>
                <a:lnTo>
                  <a:pt x="218473" y="4205395"/>
                </a:lnTo>
                <a:cubicBezTo>
                  <a:pt x="215056" y="4197096"/>
                  <a:pt x="219017" y="4187596"/>
                  <a:pt x="227316" y="4184182"/>
                </a:cubicBezTo>
                <a:lnTo>
                  <a:pt x="873278" y="3918353"/>
                </a:lnTo>
                <a:lnTo>
                  <a:pt x="901452" y="3994058"/>
                </a:lnTo>
                <a:close/>
                <a:moveTo>
                  <a:pt x="2217498" y="873278"/>
                </a:moveTo>
                <a:lnTo>
                  <a:pt x="2141791" y="901453"/>
                </a:lnTo>
                <a:lnTo>
                  <a:pt x="2126665" y="908790"/>
                </a:lnTo>
                <a:lnTo>
                  <a:pt x="1861493" y="264426"/>
                </a:lnTo>
                <a:cubicBezTo>
                  <a:pt x="1858078" y="256127"/>
                  <a:pt x="1862039" y="246627"/>
                  <a:pt x="1870338" y="243210"/>
                </a:cubicBezTo>
                <a:lnTo>
                  <a:pt x="1930455" y="218471"/>
                </a:lnTo>
                <a:cubicBezTo>
                  <a:pt x="1938754" y="215057"/>
                  <a:pt x="1948254" y="219017"/>
                  <a:pt x="1951669" y="227316"/>
                </a:cubicBezTo>
                <a:close/>
                <a:moveTo>
                  <a:pt x="1461192" y="4788778"/>
                </a:moveTo>
                <a:lnTo>
                  <a:pt x="967142" y="5296424"/>
                </a:lnTo>
                <a:cubicBezTo>
                  <a:pt x="960882" y="5302856"/>
                  <a:pt x="950591" y="5302993"/>
                  <a:pt x="944158" y="5296736"/>
                </a:cubicBezTo>
                <a:lnTo>
                  <a:pt x="897572" y="5251397"/>
                </a:lnTo>
                <a:cubicBezTo>
                  <a:pt x="891142" y="5245137"/>
                  <a:pt x="891001" y="5234846"/>
                  <a:pt x="897261" y="5228416"/>
                </a:cubicBezTo>
                <a:lnTo>
                  <a:pt x="1390458" y="4721646"/>
                </a:lnTo>
                <a:lnTo>
                  <a:pt x="1408593" y="4741489"/>
                </a:lnTo>
                <a:close/>
                <a:moveTo>
                  <a:pt x="3116680" y="714392"/>
                </a:moveTo>
                <a:lnTo>
                  <a:pt x="3024851" y="711584"/>
                </a:lnTo>
                <a:lnTo>
                  <a:pt x="3019168" y="711968"/>
                </a:lnTo>
                <a:lnTo>
                  <a:pt x="3019168" y="16253"/>
                </a:lnTo>
                <a:cubicBezTo>
                  <a:pt x="3019168" y="7278"/>
                  <a:pt x="3026445" y="0"/>
                  <a:pt x="3035420" y="0"/>
                </a:cubicBezTo>
                <a:lnTo>
                  <a:pt x="3100428" y="0"/>
                </a:lnTo>
                <a:cubicBezTo>
                  <a:pt x="3109403" y="0"/>
                  <a:pt x="3116680" y="7277"/>
                  <a:pt x="3116680" y="16252"/>
                </a:cubicBezTo>
                <a:close/>
                <a:moveTo>
                  <a:pt x="2237039" y="5270591"/>
                </a:moveTo>
                <a:lnTo>
                  <a:pt x="1973287" y="5928216"/>
                </a:lnTo>
                <a:cubicBezTo>
                  <a:pt x="1969947" y="5936547"/>
                  <a:pt x="1960481" y="5940591"/>
                  <a:pt x="1952153" y="5937251"/>
                </a:cubicBezTo>
                <a:lnTo>
                  <a:pt x="1891818" y="5913054"/>
                </a:lnTo>
                <a:cubicBezTo>
                  <a:pt x="1883489" y="5909711"/>
                  <a:pt x="1879441" y="5900248"/>
                  <a:pt x="1882783" y="5891919"/>
                </a:cubicBezTo>
                <a:lnTo>
                  <a:pt x="2146535" y="5234293"/>
                </a:lnTo>
                <a:lnTo>
                  <a:pt x="2190872" y="5254727"/>
                </a:lnTo>
                <a:close/>
                <a:moveTo>
                  <a:pt x="3989311" y="901556"/>
                </a:moveTo>
                <a:lnTo>
                  <a:pt x="3944976" y="881123"/>
                </a:lnTo>
                <a:lnTo>
                  <a:pt x="3898807" y="865259"/>
                </a:lnTo>
                <a:lnTo>
                  <a:pt x="4154714" y="227193"/>
                </a:lnTo>
                <a:cubicBezTo>
                  <a:pt x="4158054" y="218861"/>
                  <a:pt x="4167518" y="214817"/>
                  <a:pt x="4175849" y="218155"/>
                </a:cubicBezTo>
                <a:lnTo>
                  <a:pt x="4236183" y="242355"/>
                </a:lnTo>
                <a:cubicBezTo>
                  <a:pt x="4244512" y="245695"/>
                  <a:pt x="4248560" y="255161"/>
                  <a:pt x="4245217" y="263489"/>
                </a:cubicBezTo>
                <a:close/>
                <a:moveTo>
                  <a:pt x="3116680" y="6119597"/>
                </a:moveTo>
                <a:cubicBezTo>
                  <a:pt x="3116680" y="6128572"/>
                  <a:pt x="3109403" y="6135850"/>
                  <a:pt x="3100428" y="6135850"/>
                </a:cubicBezTo>
                <a:lnTo>
                  <a:pt x="3035420" y="6135850"/>
                </a:lnTo>
                <a:cubicBezTo>
                  <a:pt x="3026445" y="6135850"/>
                  <a:pt x="3019168" y="6128572"/>
                  <a:pt x="3019168" y="6119597"/>
                </a:cubicBezTo>
                <a:lnTo>
                  <a:pt x="3019168" y="5421458"/>
                </a:lnTo>
                <a:lnTo>
                  <a:pt x="3110997" y="5424266"/>
                </a:lnTo>
                <a:lnTo>
                  <a:pt x="3116680" y="5423882"/>
                </a:lnTo>
                <a:close/>
                <a:moveTo>
                  <a:pt x="5223887" y="922535"/>
                </a:moveTo>
                <a:lnTo>
                  <a:pt x="4745389" y="1414202"/>
                </a:lnTo>
                <a:lnTo>
                  <a:pt x="4727255" y="1394361"/>
                </a:lnTo>
                <a:lnTo>
                  <a:pt x="4674655" y="1347070"/>
                </a:lnTo>
                <a:lnTo>
                  <a:pt x="5154006" y="854527"/>
                </a:lnTo>
                <a:cubicBezTo>
                  <a:pt x="5160266" y="848094"/>
                  <a:pt x="5170558" y="847955"/>
                  <a:pt x="5176990" y="854213"/>
                </a:cubicBezTo>
                <a:lnTo>
                  <a:pt x="5223576" y="899552"/>
                </a:lnTo>
                <a:cubicBezTo>
                  <a:pt x="5230007" y="905811"/>
                  <a:pt x="5230147" y="916104"/>
                  <a:pt x="5223887" y="922535"/>
                </a:cubicBezTo>
                <a:close/>
                <a:moveTo>
                  <a:pt x="4274325" y="5883864"/>
                </a:moveTo>
                <a:cubicBezTo>
                  <a:pt x="4272724" y="5887703"/>
                  <a:pt x="4269659" y="5890931"/>
                  <a:pt x="4265509" y="5892640"/>
                </a:cubicBezTo>
                <a:lnTo>
                  <a:pt x="4205393" y="5917379"/>
                </a:lnTo>
                <a:cubicBezTo>
                  <a:pt x="4197094" y="5920793"/>
                  <a:pt x="4187594" y="5916833"/>
                  <a:pt x="4184179" y="5908534"/>
                </a:cubicBezTo>
                <a:lnTo>
                  <a:pt x="3918350" y="5262571"/>
                </a:lnTo>
                <a:lnTo>
                  <a:pt x="3994057" y="5234397"/>
                </a:lnTo>
                <a:lnTo>
                  <a:pt x="4009183" y="5227059"/>
                </a:lnTo>
                <a:lnTo>
                  <a:pt x="4274354" y="5871424"/>
                </a:lnTo>
                <a:cubicBezTo>
                  <a:pt x="4276062" y="5875575"/>
                  <a:pt x="4275925" y="5880025"/>
                  <a:pt x="4274325" y="5883864"/>
                </a:cubicBezTo>
                <a:close/>
                <a:moveTo>
                  <a:pt x="5917346" y="1942895"/>
                </a:moveTo>
                <a:cubicBezTo>
                  <a:pt x="5915746" y="1946734"/>
                  <a:pt x="5912681" y="1949963"/>
                  <a:pt x="5908532" y="1951670"/>
                </a:cubicBezTo>
                <a:lnTo>
                  <a:pt x="5262570" y="2217499"/>
                </a:lnTo>
                <a:lnTo>
                  <a:pt x="5234396" y="2141792"/>
                </a:lnTo>
                <a:lnTo>
                  <a:pt x="5227058" y="2126666"/>
                </a:lnTo>
                <a:lnTo>
                  <a:pt x="5871422" y="1861495"/>
                </a:lnTo>
                <a:cubicBezTo>
                  <a:pt x="5879723" y="1858081"/>
                  <a:pt x="5889221" y="1862041"/>
                  <a:pt x="5892638" y="1870340"/>
                </a:cubicBezTo>
                <a:lnTo>
                  <a:pt x="5917374" y="1930455"/>
                </a:lnTo>
                <a:cubicBezTo>
                  <a:pt x="5919083" y="1934605"/>
                  <a:pt x="5918947" y="1939055"/>
                  <a:pt x="5917346" y="1942895"/>
                </a:cubicBezTo>
                <a:close/>
                <a:moveTo>
                  <a:pt x="5281835" y="5191890"/>
                </a:moveTo>
                <a:lnTo>
                  <a:pt x="5236497" y="5238476"/>
                </a:lnTo>
                <a:cubicBezTo>
                  <a:pt x="5230237" y="5244909"/>
                  <a:pt x="5219946" y="5245048"/>
                  <a:pt x="5213513" y="5238790"/>
                </a:cubicBezTo>
                <a:lnTo>
                  <a:pt x="4713854" y="4752512"/>
                </a:lnTo>
                <a:lnTo>
                  <a:pt x="4741488" y="4727257"/>
                </a:lnTo>
                <a:lnTo>
                  <a:pt x="4781728" y="4682498"/>
                </a:lnTo>
                <a:lnTo>
                  <a:pt x="5281524" y="5168908"/>
                </a:lnTo>
                <a:cubicBezTo>
                  <a:pt x="5287956" y="5175167"/>
                  <a:pt x="5288095" y="5185457"/>
                  <a:pt x="5281835" y="5191890"/>
                </a:cubicBezTo>
                <a:close/>
                <a:moveTo>
                  <a:pt x="6135848" y="3100428"/>
                </a:moveTo>
                <a:cubicBezTo>
                  <a:pt x="6135848" y="3109403"/>
                  <a:pt x="6128571" y="3116682"/>
                  <a:pt x="6119596" y="3116682"/>
                </a:cubicBezTo>
                <a:lnTo>
                  <a:pt x="5421457" y="3116682"/>
                </a:lnTo>
                <a:lnTo>
                  <a:pt x="5424265" y="3024852"/>
                </a:lnTo>
                <a:lnTo>
                  <a:pt x="5423881" y="3019170"/>
                </a:lnTo>
                <a:lnTo>
                  <a:pt x="6119595" y="3019170"/>
                </a:lnTo>
                <a:cubicBezTo>
                  <a:pt x="6128570" y="3019170"/>
                  <a:pt x="6135848" y="3026447"/>
                  <a:pt x="6135848" y="3035422"/>
                </a:cubicBezTo>
                <a:close/>
                <a:moveTo>
                  <a:pt x="5899350" y="4249887"/>
                </a:moveTo>
                <a:cubicBezTo>
                  <a:pt x="5896007" y="4258218"/>
                  <a:pt x="5886544" y="4262261"/>
                  <a:pt x="5878215" y="4258921"/>
                </a:cubicBezTo>
                <a:lnTo>
                  <a:pt x="5229876" y="3998894"/>
                </a:lnTo>
                <a:lnTo>
                  <a:pt x="5254726" y="3944977"/>
                </a:lnTo>
                <a:lnTo>
                  <a:pt x="5267162" y="3908786"/>
                </a:lnTo>
                <a:lnTo>
                  <a:pt x="5914514" y="4168417"/>
                </a:lnTo>
                <a:cubicBezTo>
                  <a:pt x="5922843" y="4171756"/>
                  <a:pt x="5926889" y="4181221"/>
                  <a:pt x="5923547" y="41895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">
            <a:extLst>
              <a:ext uri="{FF2B5EF4-FFF2-40B4-BE49-F238E27FC236}">
                <a16:creationId xmlns:a16="http://schemas.microsoft.com/office/drawing/2014/main" id="{E3214CD8-6574-4769-A774-EA7E3329B88B}"/>
              </a:ext>
            </a:extLst>
          </p:cNvPr>
          <p:cNvSpPr/>
          <p:nvPr/>
        </p:nvSpPr>
        <p:spPr>
          <a:xfrm rot="14888757">
            <a:off x="9388128" y="4799091"/>
            <a:ext cx="1241270" cy="1241270"/>
          </a:xfrm>
          <a:custGeom>
            <a:avLst/>
            <a:gdLst>
              <a:gd name="connsiteX0" fmla="*/ 861830 w 6135848"/>
              <a:gd name="connsiteY0" fmla="*/ 2247018 h 6135850"/>
              <a:gd name="connsiteX1" fmla="*/ 213487 w 6135848"/>
              <a:gd name="connsiteY1" fmla="*/ 1986989 h 6135850"/>
              <a:gd name="connsiteX2" fmla="*/ 204452 w 6135848"/>
              <a:gd name="connsiteY2" fmla="*/ 1965856 h 6135850"/>
              <a:gd name="connsiteX3" fmla="*/ 228651 w 6135848"/>
              <a:gd name="connsiteY3" fmla="*/ 1905522 h 6135850"/>
              <a:gd name="connsiteX4" fmla="*/ 249784 w 6135848"/>
              <a:gd name="connsiteY4" fmla="*/ 1896485 h 6135850"/>
              <a:gd name="connsiteX5" fmla="*/ 897140 w 6135848"/>
              <a:gd name="connsiteY5" fmla="*/ 2156118 h 6135850"/>
              <a:gd name="connsiteX6" fmla="*/ 881122 w 6135848"/>
              <a:gd name="connsiteY6" fmla="*/ 2190873 h 6135850"/>
              <a:gd name="connsiteX7" fmla="*/ 711967 w 6135848"/>
              <a:gd name="connsiteY7" fmla="*/ 3116682 h 6135850"/>
              <a:gd name="connsiteX8" fmla="*/ 16252 w 6135848"/>
              <a:gd name="connsiteY8" fmla="*/ 3116682 h 6135850"/>
              <a:gd name="connsiteX9" fmla="*/ 0 w 6135848"/>
              <a:gd name="connsiteY9" fmla="*/ 3100428 h 6135850"/>
              <a:gd name="connsiteX10" fmla="*/ 0 w 6135848"/>
              <a:gd name="connsiteY10" fmla="*/ 3035422 h 6135850"/>
              <a:gd name="connsiteX11" fmla="*/ 16252 w 6135848"/>
              <a:gd name="connsiteY11" fmla="*/ 3019170 h 6135850"/>
              <a:gd name="connsiteX12" fmla="*/ 714391 w 6135848"/>
              <a:gd name="connsiteY12" fmla="*/ 3019170 h 6135850"/>
              <a:gd name="connsiteX13" fmla="*/ 711583 w 6135848"/>
              <a:gd name="connsiteY13" fmla="*/ 3110998 h 6135850"/>
              <a:gd name="connsiteX14" fmla="*/ 1406412 w 6135848"/>
              <a:gd name="connsiteY14" fmla="*/ 1397579 h 6135850"/>
              <a:gd name="connsiteX15" fmla="*/ 1394360 w 6135848"/>
              <a:gd name="connsiteY15" fmla="*/ 1408594 h 6135850"/>
              <a:gd name="connsiteX16" fmla="*/ 1340020 w 6135848"/>
              <a:gd name="connsiteY16" fmla="*/ 1469035 h 6135850"/>
              <a:gd name="connsiteX17" fmla="*/ 839624 w 6135848"/>
              <a:gd name="connsiteY17" fmla="*/ 982040 h 6135850"/>
              <a:gd name="connsiteX18" fmla="*/ 839313 w 6135848"/>
              <a:gd name="connsiteY18" fmla="*/ 959058 h 6135850"/>
              <a:gd name="connsiteX19" fmla="*/ 884651 w 6135848"/>
              <a:gd name="connsiteY19" fmla="*/ 912472 h 6135850"/>
              <a:gd name="connsiteX20" fmla="*/ 907633 w 6135848"/>
              <a:gd name="connsiteY20" fmla="*/ 912159 h 6135850"/>
              <a:gd name="connsiteX21" fmla="*/ 908789 w 6135848"/>
              <a:gd name="connsiteY21" fmla="*/ 4009183 h 6135850"/>
              <a:gd name="connsiteX22" fmla="*/ 264426 w 6135848"/>
              <a:gd name="connsiteY22" fmla="*/ 4274354 h 6135850"/>
              <a:gd name="connsiteX23" fmla="*/ 243210 w 6135848"/>
              <a:gd name="connsiteY23" fmla="*/ 4265509 h 6135850"/>
              <a:gd name="connsiteX24" fmla="*/ 218473 w 6135848"/>
              <a:gd name="connsiteY24" fmla="*/ 4205395 h 6135850"/>
              <a:gd name="connsiteX25" fmla="*/ 227316 w 6135848"/>
              <a:gd name="connsiteY25" fmla="*/ 4184182 h 6135850"/>
              <a:gd name="connsiteX26" fmla="*/ 873278 w 6135848"/>
              <a:gd name="connsiteY26" fmla="*/ 3918353 h 6135850"/>
              <a:gd name="connsiteX27" fmla="*/ 901452 w 6135848"/>
              <a:gd name="connsiteY27" fmla="*/ 3994058 h 6135850"/>
              <a:gd name="connsiteX28" fmla="*/ 2217498 w 6135848"/>
              <a:gd name="connsiteY28" fmla="*/ 873278 h 6135850"/>
              <a:gd name="connsiteX29" fmla="*/ 2141791 w 6135848"/>
              <a:gd name="connsiteY29" fmla="*/ 901453 h 6135850"/>
              <a:gd name="connsiteX30" fmla="*/ 2126665 w 6135848"/>
              <a:gd name="connsiteY30" fmla="*/ 908790 h 6135850"/>
              <a:gd name="connsiteX31" fmla="*/ 1861493 w 6135848"/>
              <a:gd name="connsiteY31" fmla="*/ 264426 h 6135850"/>
              <a:gd name="connsiteX32" fmla="*/ 1870338 w 6135848"/>
              <a:gd name="connsiteY32" fmla="*/ 243210 h 6135850"/>
              <a:gd name="connsiteX33" fmla="*/ 1930455 w 6135848"/>
              <a:gd name="connsiteY33" fmla="*/ 218471 h 6135850"/>
              <a:gd name="connsiteX34" fmla="*/ 1951669 w 6135848"/>
              <a:gd name="connsiteY34" fmla="*/ 227316 h 6135850"/>
              <a:gd name="connsiteX35" fmla="*/ 1461192 w 6135848"/>
              <a:gd name="connsiteY35" fmla="*/ 4788778 h 6135850"/>
              <a:gd name="connsiteX36" fmla="*/ 967142 w 6135848"/>
              <a:gd name="connsiteY36" fmla="*/ 5296424 h 6135850"/>
              <a:gd name="connsiteX37" fmla="*/ 944158 w 6135848"/>
              <a:gd name="connsiteY37" fmla="*/ 5296736 h 6135850"/>
              <a:gd name="connsiteX38" fmla="*/ 897572 w 6135848"/>
              <a:gd name="connsiteY38" fmla="*/ 5251397 h 6135850"/>
              <a:gd name="connsiteX39" fmla="*/ 897261 w 6135848"/>
              <a:gd name="connsiteY39" fmla="*/ 5228416 h 6135850"/>
              <a:gd name="connsiteX40" fmla="*/ 1390458 w 6135848"/>
              <a:gd name="connsiteY40" fmla="*/ 4721646 h 6135850"/>
              <a:gd name="connsiteX41" fmla="*/ 1408593 w 6135848"/>
              <a:gd name="connsiteY41" fmla="*/ 4741489 h 6135850"/>
              <a:gd name="connsiteX42" fmla="*/ 3116680 w 6135848"/>
              <a:gd name="connsiteY42" fmla="*/ 714392 h 6135850"/>
              <a:gd name="connsiteX43" fmla="*/ 3024851 w 6135848"/>
              <a:gd name="connsiteY43" fmla="*/ 711584 h 6135850"/>
              <a:gd name="connsiteX44" fmla="*/ 3019168 w 6135848"/>
              <a:gd name="connsiteY44" fmla="*/ 711968 h 6135850"/>
              <a:gd name="connsiteX45" fmla="*/ 3019168 w 6135848"/>
              <a:gd name="connsiteY45" fmla="*/ 16253 h 6135850"/>
              <a:gd name="connsiteX46" fmla="*/ 3035420 w 6135848"/>
              <a:gd name="connsiteY46" fmla="*/ 0 h 6135850"/>
              <a:gd name="connsiteX47" fmla="*/ 3100428 w 6135848"/>
              <a:gd name="connsiteY47" fmla="*/ 0 h 6135850"/>
              <a:gd name="connsiteX48" fmla="*/ 3116680 w 6135848"/>
              <a:gd name="connsiteY48" fmla="*/ 16252 h 6135850"/>
              <a:gd name="connsiteX49" fmla="*/ 2237039 w 6135848"/>
              <a:gd name="connsiteY49" fmla="*/ 5270591 h 6135850"/>
              <a:gd name="connsiteX50" fmla="*/ 1973287 w 6135848"/>
              <a:gd name="connsiteY50" fmla="*/ 5928216 h 6135850"/>
              <a:gd name="connsiteX51" fmla="*/ 1952153 w 6135848"/>
              <a:gd name="connsiteY51" fmla="*/ 5937251 h 6135850"/>
              <a:gd name="connsiteX52" fmla="*/ 1891818 w 6135848"/>
              <a:gd name="connsiteY52" fmla="*/ 5913054 h 6135850"/>
              <a:gd name="connsiteX53" fmla="*/ 1882783 w 6135848"/>
              <a:gd name="connsiteY53" fmla="*/ 5891919 h 6135850"/>
              <a:gd name="connsiteX54" fmla="*/ 2146535 w 6135848"/>
              <a:gd name="connsiteY54" fmla="*/ 5234293 h 6135850"/>
              <a:gd name="connsiteX55" fmla="*/ 2190872 w 6135848"/>
              <a:gd name="connsiteY55" fmla="*/ 5254727 h 6135850"/>
              <a:gd name="connsiteX56" fmla="*/ 3989311 w 6135848"/>
              <a:gd name="connsiteY56" fmla="*/ 901556 h 6135850"/>
              <a:gd name="connsiteX57" fmla="*/ 3944976 w 6135848"/>
              <a:gd name="connsiteY57" fmla="*/ 881123 h 6135850"/>
              <a:gd name="connsiteX58" fmla="*/ 3898807 w 6135848"/>
              <a:gd name="connsiteY58" fmla="*/ 865259 h 6135850"/>
              <a:gd name="connsiteX59" fmla="*/ 4154714 w 6135848"/>
              <a:gd name="connsiteY59" fmla="*/ 227193 h 6135850"/>
              <a:gd name="connsiteX60" fmla="*/ 4175849 w 6135848"/>
              <a:gd name="connsiteY60" fmla="*/ 218155 h 6135850"/>
              <a:gd name="connsiteX61" fmla="*/ 4236183 w 6135848"/>
              <a:gd name="connsiteY61" fmla="*/ 242355 h 6135850"/>
              <a:gd name="connsiteX62" fmla="*/ 4245217 w 6135848"/>
              <a:gd name="connsiteY62" fmla="*/ 263489 h 6135850"/>
              <a:gd name="connsiteX63" fmla="*/ 3116680 w 6135848"/>
              <a:gd name="connsiteY63" fmla="*/ 6119597 h 6135850"/>
              <a:gd name="connsiteX64" fmla="*/ 3100428 w 6135848"/>
              <a:gd name="connsiteY64" fmla="*/ 6135850 h 6135850"/>
              <a:gd name="connsiteX65" fmla="*/ 3035420 w 6135848"/>
              <a:gd name="connsiteY65" fmla="*/ 6135850 h 6135850"/>
              <a:gd name="connsiteX66" fmla="*/ 3019168 w 6135848"/>
              <a:gd name="connsiteY66" fmla="*/ 6119597 h 6135850"/>
              <a:gd name="connsiteX67" fmla="*/ 3019168 w 6135848"/>
              <a:gd name="connsiteY67" fmla="*/ 5421458 h 6135850"/>
              <a:gd name="connsiteX68" fmla="*/ 3110997 w 6135848"/>
              <a:gd name="connsiteY68" fmla="*/ 5424266 h 6135850"/>
              <a:gd name="connsiteX69" fmla="*/ 3116680 w 6135848"/>
              <a:gd name="connsiteY69" fmla="*/ 5423882 h 6135850"/>
              <a:gd name="connsiteX70" fmla="*/ 5223887 w 6135848"/>
              <a:gd name="connsiteY70" fmla="*/ 922535 h 6135850"/>
              <a:gd name="connsiteX71" fmla="*/ 4745389 w 6135848"/>
              <a:gd name="connsiteY71" fmla="*/ 1414202 h 6135850"/>
              <a:gd name="connsiteX72" fmla="*/ 4727255 w 6135848"/>
              <a:gd name="connsiteY72" fmla="*/ 1394361 h 6135850"/>
              <a:gd name="connsiteX73" fmla="*/ 4674655 w 6135848"/>
              <a:gd name="connsiteY73" fmla="*/ 1347070 h 6135850"/>
              <a:gd name="connsiteX74" fmla="*/ 5154006 w 6135848"/>
              <a:gd name="connsiteY74" fmla="*/ 854527 h 6135850"/>
              <a:gd name="connsiteX75" fmla="*/ 5176990 w 6135848"/>
              <a:gd name="connsiteY75" fmla="*/ 854213 h 6135850"/>
              <a:gd name="connsiteX76" fmla="*/ 5223576 w 6135848"/>
              <a:gd name="connsiteY76" fmla="*/ 899552 h 6135850"/>
              <a:gd name="connsiteX77" fmla="*/ 5223887 w 6135848"/>
              <a:gd name="connsiteY77" fmla="*/ 922535 h 6135850"/>
              <a:gd name="connsiteX78" fmla="*/ 4274325 w 6135848"/>
              <a:gd name="connsiteY78" fmla="*/ 5883864 h 6135850"/>
              <a:gd name="connsiteX79" fmla="*/ 4265509 w 6135848"/>
              <a:gd name="connsiteY79" fmla="*/ 5892640 h 6135850"/>
              <a:gd name="connsiteX80" fmla="*/ 4205393 w 6135848"/>
              <a:gd name="connsiteY80" fmla="*/ 5917379 h 6135850"/>
              <a:gd name="connsiteX81" fmla="*/ 4184179 w 6135848"/>
              <a:gd name="connsiteY81" fmla="*/ 5908534 h 6135850"/>
              <a:gd name="connsiteX82" fmla="*/ 3918350 w 6135848"/>
              <a:gd name="connsiteY82" fmla="*/ 5262571 h 6135850"/>
              <a:gd name="connsiteX83" fmla="*/ 3994057 w 6135848"/>
              <a:gd name="connsiteY83" fmla="*/ 5234397 h 6135850"/>
              <a:gd name="connsiteX84" fmla="*/ 4009183 w 6135848"/>
              <a:gd name="connsiteY84" fmla="*/ 5227059 h 6135850"/>
              <a:gd name="connsiteX85" fmla="*/ 4274354 w 6135848"/>
              <a:gd name="connsiteY85" fmla="*/ 5871424 h 6135850"/>
              <a:gd name="connsiteX86" fmla="*/ 4274325 w 6135848"/>
              <a:gd name="connsiteY86" fmla="*/ 5883864 h 6135850"/>
              <a:gd name="connsiteX87" fmla="*/ 5917346 w 6135848"/>
              <a:gd name="connsiteY87" fmla="*/ 1942895 h 6135850"/>
              <a:gd name="connsiteX88" fmla="*/ 5908532 w 6135848"/>
              <a:gd name="connsiteY88" fmla="*/ 1951670 h 6135850"/>
              <a:gd name="connsiteX89" fmla="*/ 5262570 w 6135848"/>
              <a:gd name="connsiteY89" fmla="*/ 2217499 h 6135850"/>
              <a:gd name="connsiteX90" fmla="*/ 5234396 w 6135848"/>
              <a:gd name="connsiteY90" fmla="*/ 2141792 h 6135850"/>
              <a:gd name="connsiteX91" fmla="*/ 5227058 w 6135848"/>
              <a:gd name="connsiteY91" fmla="*/ 2126666 h 6135850"/>
              <a:gd name="connsiteX92" fmla="*/ 5871422 w 6135848"/>
              <a:gd name="connsiteY92" fmla="*/ 1861495 h 6135850"/>
              <a:gd name="connsiteX93" fmla="*/ 5892638 w 6135848"/>
              <a:gd name="connsiteY93" fmla="*/ 1870340 h 6135850"/>
              <a:gd name="connsiteX94" fmla="*/ 5917374 w 6135848"/>
              <a:gd name="connsiteY94" fmla="*/ 1930455 h 6135850"/>
              <a:gd name="connsiteX95" fmla="*/ 5917346 w 6135848"/>
              <a:gd name="connsiteY95" fmla="*/ 1942895 h 6135850"/>
              <a:gd name="connsiteX96" fmla="*/ 5281835 w 6135848"/>
              <a:gd name="connsiteY96" fmla="*/ 5191890 h 6135850"/>
              <a:gd name="connsiteX97" fmla="*/ 5236497 w 6135848"/>
              <a:gd name="connsiteY97" fmla="*/ 5238476 h 6135850"/>
              <a:gd name="connsiteX98" fmla="*/ 5213513 w 6135848"/>
              <a:gd name="connsiteY98" fmla="*/ 5238790 h 6135850"/>
              <a:gd name="connsiteX99" fmla="*/ 4713854 w 6135848"/>
              <a:gd name="connsiteY99" fmla="*/ 4752512 h 6135850"/>
              <a:gd name="connsiteX100" fmla="*/ 4741488 w 6135848"/>
              <a:gd name="connsiteY100" fmla="*/ 4727257 h 6135850"/>
              <a:gd name="connsiteX101" fmla="*/ 4781728 w 6135848"/>
              <a:gd name="connsiteY101" fmla="*/ 4682498 h 6135850"/>
              <a:gd name="connsiteX102" fmla="*/ 5281524 w 6135848"/>
              <a:gd name="connsiteY102" fmla="*/ 5168908 h 6135850"/>
              <a:gd name="connsiteX103" fmla="*/ 5281835 w 6135848"/>
              <a:gd name="connsiteY103" fmla="*/ 5191890 h 6135850"/>
              <a:gd name="connsiteX104" fmla="*/ 6135848 w 6135848"/>
              <a:gd name="connsiteY104" fmla="*/ 3100428 h 6135850"/>
              <a:gd name="connsiteX105" fmla="*/ 6119596 w 6135848"/>
              <a:gd name="connsiteY105" fmla="*/ 3116682 h 6135850"/>
              <a:gd name="connsiteX106" fmla="*/ 5421457 w 6135848"/>
              <a:gd name="connsiteY106" fmla="*/ 3116682 h 6135850"/>
              <a:gd name="connsiteX107" fmla="*/ 5424265 w 6135848"/>
              <a:gd name="connsiteY107" fmla="*/ 3024852 h 6135850"/>
              <a:gd name="connsiteX108" fmla="*/ 5423881 w 6135848"/>
              <a:gd name="connsiteY108" fmla="*/ 3019170 h 6135850"/>
              <a:gd name="connsiteX109" fmla="*/ 6119595 w 6135848"/>
              <a:gd name="connsiteY109" fmla="*/ 3019170 h 6135850"/>
              <a:gd name="connsiteX110" fmla="*/ 6135848 w 6135848"/>
              <a:gd name="connsiteY110" fmla="*/ 3035422 h 6135850"/>
              <a:gd name="connsiteX111" fmla="*/ 5899350 w 6135848"/>
              <a:gd name="connsiteY111" fmla="*/ 4249887 h 6135850"/>
              <a:gd name="connsiteX112" fmla="*/ 5878215 w 6135848"/>
              <a:gd name="connsiteY112" fmla="*/ 4258921 h 6135850"/>
              <a:gd name="connsiteX113" fmla="*/ 5229876 w 6135848"/>
              <a:gd name="connsiteY113" fmla="*/ 3998894 h 6135850"/>
              <a:gd name="connsiteX114" fmla="*/ 5254726 w 6135848"/>
              <a:gd name="connsiteY114" fmla="*/ 3944977 h 6135850"/>
              <a:gd name="connsiteX115" fmla="*/ 5267162 w 6135848"/>
              <a:gd name="connsiteY115" fmla="*/ 3908786 h 6135850"/>
              <a:gd name="connsiteX116" fmla="*/ 5914514 w 6135848"/>
              <a:gd name="connsiteY116" fmla="*/ 4168417 h 6135850"/>
              <a:gd name="connsiteX117" fmla="*/ 5923547 w 6135848"/>
              <a:gd name="connsiteY117" fmla="*/ 4189552 h 613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135848" h="6135850">
                <a:moveTo>
                  <a:pt x="861830" y="2247018"/>
                </a:moveTo>
                <a:lnTo>
                  <a:pt x="213487" y="1986989"/>
                </a:lnTo>
                <a:cubicBezTo>
                  <a:pt x="205156" y="1983651"/>
                  <a:pt x="201112" y="1974187"/>
                  <a:pt x="204452" y="1965856"/>
                </a:cubicBezTo>
                <a:lnTo>
                  <a:pt x="228651" y="1905522"/>
                </a:lnTo>
                <a:cubicBezTo>
                  <a:pt x="231991" y="1897191"/>
                  <a:pt x="241455" y="1893145"/>
                  <a:pt x="249784" y="1896485"/>
                </a:cubicBezTo>
                <a:lnTo>
                  <a:pt x="897140" y="2156118"/>
                </a:lnTo>
                <a:lnTo>
                  <a:pt x="881122" y="2190873"/>
                </a:lnTo>
                <a:close/>
                <a:moveTo>
                  <a:pt x="711967" y="3116682"/>
                </a:moveTo>
                <a:lnTo>
                  <a:pt x="16252" y="3116682"/>
                </a:lnTo>
                <a:cubicBezTo>
                  <a:pt x="7277" y="3116682"/>
                  <a:pt x="0" y="3109403"/>
                  <a:pt x="0" y="3100428"/>
                </a:cubicBezTo>
                <a:lnTo>
                  <a:pt x="0" y="3035422"/>
                </a:lnTo>
                <a:cubicBezTo>
                  <a:pt x="0" y="3026447"/>
                  <a:pt x="7277" y="3019170"/>
                  <a:pt x="16252" y="3019170"/>
                </a:cubicBezTo>
                <a:lnTo>
                  <a:pt x="714391" y="3019170"/>
                </a:lnTo>
                <a:lnTo>
                  <a:pt x="711583" y="3110998"/>
                </a:lnTo>
                <a:close/>
                <a:moveTo>
                  <a:pt x="1406412" y="1397579"/>
                </a:moveTo>
                <a:lnTo>
                  <a:pt x="1394360" y="1408594"/>
                </a:lnTo>
                <a:lnTo>
                  <a:pt x="1340020" y="1469035"/>
                </a:lnTo>
                <a:lnTo>
                  <a:pt x="839624" y="982040"/>
                </a:lnTo>
                <a:cubicBezTo>
                  <a:pt x="833192" y="975782"/>
                  <a:pt x="833053" y="965490"/>
                  <a:pt x="839313" y="959058"/>
                </a:cubicBezTo>
                <a:lnTo>
                  <a:pt x="884651" y="912472"/>
                </a:lnTo>
                <a:cubicBezTo>
                  <a:pt x="890911" y="906039"/>
                  <a:pt x="901202" y="905901"/>
                  <a:pt x="907633" y="912159"/>
                </a:cubicBezTo>
                <a:close/>
                <a:moveTo>
                  <a:pt x="908789" y="4009183"/>
                </a:moveTo>
                <a:lnTo>
                  <a:pt x="264426" y="4274354"/>
                </a:lnTo>
                <a:cubicBezTo>
                  <a:pt x="256127" y="4277772"/>
                  <a:pt x="246627" y="4273809"/>
                  <a:pt x="243210" y="4265509"/>
                </a:cubicBezTo>
                <a:lnTo>
                  <a:pt x="218473" y="4205395"/>
                </a:lnTo>
                <a:cubicBezTo>
                  <a:pt x="215056" y="4197096"/>
                  <a:pt x="219017" y="4187596"/>
                  <a:pt x="227316" y="4184182"/>
                </a:cubicBezTo>
                <a:lnTo>
                  <a:pt x="873278" y="3918353"/>
                </a:lnTo>
                <a:lnTo>
                  <a:pt x="901452" y="3994058"/>
                </a:lnTo>
                <a:close/>
                <a:moveTo>
                  <a:pt x="2217498" y="873278"/>
                </a:moveTo>
                <a:lnTo>
                  <a:pt x="2141791" y="901453"/>
                </a:lnTo>
                <a:lnTo>
                  <a:pt x="2126665" y="908790"/>
                </a:lnTo>
                <a:lnTo>
                  <a:pt x="1861493" y="264426"/>
                </a:lnTo>
                <a:cubicBezTo>
                  <a:pt x="1858078" y="256127"/>
                  <a:pt x="1862039" y="246627"/>
                  <a:pt x="1870338" y="243210"/>
                </a:cubicBezTo>
                <a:lnTo>
                  <a:pt x="1930455" y="218471"/>
                </a:lnTo>
                <a:cubicBezTo>
                  <a:pt x="1938754" y="215057"/>
                  <a:pt x="1948254" y="219017"/>
                  <a:pt x="1951669" y="227316"/>
                </a:cubicBezTo>
                <a:close/>
                <a:moveTo>
                  <a:pt x="1461192" y="4788778"/>
                </a:moveTo>
                <a:lnTo>
                  <a:pt x="967142" y="5296424"/>
                </a:lnTo>
                <a:cubicBezTo>
                  <a:pt x="960882" y="5302856"/>
                  <a:pt x="950591" y="5302993"/>
                  <a:pt x="944158" y="5296736"/>
                </a:cubicBezTo>
                <a:lnTo>
                  <a:pt x="897572" y="5251397"/>
                </a:lnTo>
                <a:cubicBezTo>
                  <a:pt x="891142" y="5245137"/>
                  <a:pt x="891001" y="5234846"/>
                  <a:pt x="897261" y="5228416"/>
                </a:cubicBezTo>
                <a:lnTo>
                  <a:pt x="1390458" y="4721646"/>
                </a:lnTo>
                <a:lnTo>
                  <a:pt x="1408593" y="4741489"/>
                </a:lnTo>
                <a:close/>
                <a:moveTo>
                  <a:pt x="3116680" y="714392"/>
                </a:moveTo>
                <a:lnTo>
                  <a:pt x="3024851" y="711584"/>
                </a:lnTo>
                <a:lnTo>
                  <a:pt x="3019168" y="711968"/>
                </a:lnTo>
                <a:lnTo>
                  <a:pt x="3019168" y="16253"/>
                </a:lnTo>
                <a:cubicBezTo>
                  <a:pt x="3019168" y="7278"/>
                  <a:pt x="3026445" y="0"/>
                  <a:pt x="3035420" y="0"/>
                </a:cubicBezTo>
                <a:lnTo>
                  <a:pt x="3100428" y="0"/>
                </a:lnTo>
                <a:cubicBezTo>
                  <a:pt x="3109403" y="0"/>
                  <a:pt x="3116680" y="7277"/>
                  <a:pt x="3116680" y="16252"/>
                </a:cubicBezTo>
                <a:close/>
                <a:moveTo>
                  <a:pt x="2237039" y="5270591"/>
                </a:moveTo>
                <a:lnTo>
                  <a:pt x="1973287" y="5928216"/>
                </a:lnTo>
                <a:cubicBezTo>
                  <a:pt x="1969947" y="5936547"/>
                  <a:pt x="1960481" y="5940591"/>
                  <a:pt x="1952153" y="5937251"/>
                </a:cubicBezTo>
                <a:lnTo>
                  <a:pt x="1891818" y="5913054"/>
                </a:lnTo>
                <a:cubicBezTo>
                  <a:pt x="1883489" y="5909711"/>
                  <a:pt x="1879441" y="5900248"/>
                  <a:pt x="1882783" y="5891919"/>
                </a:cubicBezTo>
                <a:lnTo>
                  <a:pt x="2146535" y="5234293"/>
                </a:lnTo>
                <a:lnTo>
                  <a:pt x="2190872" y="5254727"/>
                </a:lnTo>
                <a:close/>
                <a:moveTo>
                  <a:pt x="3989311" y="901556"/>
                </a:moveTo>
                <a:lnTo>
                  <a:pt x="3944976" y="881123"/>
                </a:lnTo>
                <a:lnTo>
                  <a:pt x="3898807" y="865259"/>
                </a:lnTo>
                <a:lnTo>
                  <a:pt x="4154714" y="227193"/>
                </a:lnTo>
                <a:cubicBezTo>
                  <a:pt x="4158054" y="218861"/>
                  <a:pt x="4167518" y="214817"/>
                  <a:pt x="4175849" y="218155"/>
                </a:cubicBezTo>
                <a:lnTo>
                  <a:pt x="4236183" y="242355"/>
                </a:lnTo>
                <a:cubicBezTo>
                  <a:pt x="4244512" y="245695"/>
                  <a:pt x="4248560" y="255161"/>
                  <a:pt x="4245217" y="263489"/>
                </a:cubicBezTo>
                <a:close/>
                <a:moveTo>
                  <a:pt x="3116680" y="6119597"/>
                </a:moveTo>
                <a:cubicBezTo>
                  <a:pt x="3116680" y="6128572"/>
                  <a:pt x="3109403" y="6135850"/>
                  <a:pt x="3100428" y="6135850"/>
                </a:cubicBezTo>
                <a:lnTo>
                  <a:pt x="3035420" y="6135850"/>
                </a:lnTo>
                <a:cubicBezTo>
                  <a:pt x="3026445" y="6135850"/>
                  <a:pt x="3019168" y="6128572"/>
                  <a:pt x="3019168" y="6119597"/>
                </a:cubicBezTo>
                <a:lnTo>
                  <a:pt x="3019168" y="5421458"/>
                </a:lnTo>
                <a:lnTo>
                  <a:pt x="3110997" y="5424266"/>
                </a:lnTo>
                <a:lnTo>
                  <a:pt x="3116680" y="5423882"/>
                </a:lnTo>
                <a:close/>
                <a:moveTo>
                  <a:pt x="5223887" y="922535"/>
                </a:moveTo>
                <a:lnTo>
                  <a:pt x="4745389" y="1414202"/>
                </a:lnTo>
                <a:lnTo>
                  <a:pt x="4727255" y="1394361"/>
                </a:lnTo>
                <a:lnTo>
                  <a:pt x="4674655" y="1347070"/>
                </a:lnTo>
                <a:lnTo>
                  <a:pt x="5154006" y="854527"/>
                </a:lnTo>
                <a:cubicBezTo>
                  <a:pt x="5160266" y="848094"/>
                  <a:pt x="5170558" y="847955"/>
                  <a:pt x="5176990" y="854213"/>
                </a:cubicBezTo>
                <a:lnTo>
                  <a:pt x="5223576" y="899552"/>
                </a:lnTo>
                <a:cubicBezTo>
                  <a:pt x="5230007" y="905811"/>
                  <a:pt x="5230147" y="916104"/>
                  <a:pt x="5223887" y="922535"/>
                </a:cubicBezTo>
                <a:close/>
                <a:moveTo>
                  <a:pt x="4274325" y="5883864"/>
                </a:moveTo>
                <a:cubicBezTo>
                  <a:pt x="4272724" y="5887703"/>
                  <a:pt x="4269659" y="5890931"/>
                  <a:pt x="4265509" y="5892640"/>
                </a:cubicBezTo>
                <a:lnTo>
                  <a:pt x="4205393" y="5917379"/>
                </a:lnTo>
                <a:cubicBezTo>
                  <a:pt x="4197094" y="5920793"/>
                  <a:pt x="4187594" y="5916833"/>
                  <a:pt x="4184179" y="5908534"/>
                </a:cubicBezTo>
                <a:lnTo>
                  <a:pt x="3918350" y="5262571"/>
                </a:lnTo>
                <a:lnTo>
                  <a:pt x="3994057" y="5234397"/>
                </a:lnTo>
                <a:lnTo>
                  <a:pt x="4009183" y="5227059"/>
                </a:lnTo>
                <a:lnTo>
                  <a:pt x="4274354" y="5871424"/>
                </a:lnTo>
                <a:cubicBezTo>
                  <a:pt x="4276062" y="5875575"/>
                  <a:pt x="4275925" y="5880025"/>
                  <a:pt x="4274325" y="5883864"/>
                </a:cubicBezTo>
                <a:close/>
                <a:moveTo>
                  <a:pt x="5917346" y="1942895"/>
                </a:moveTo>
                <a:cubicBezTo>
                  <a:pt x="5915746" y="1946734"/>
                  <a:pt x="5912681" y="1949963"/>
                  <a:pt x="5908532" y="1951670"/>
                </a:cubicBezTo>
                <a:lnTo>
                  <a:pt x="5262570" y="2217499"/>
                </a:lnTo>
                <a:lnTo>
                  <a:pt x="5234396" y="2141792"/>
                </a:lnTo>
                <a:lnTo>
                  <a:pt x="5227058" y="2126666"/>
                </a:lnTo>
                <a:lnTo>
                  <a:pt x="5871422" y="1861495"/>
                </a:lnTo>
                <a:cubicBezTo>
                  <a:pt x="5879723" y="1858081"/>
                  <a:pt x="5889221" y="1862041"/>
                  <a:pt x="5892638" y="1870340"/>
                </a:cubicBezTo>
                <a:lnTo>
                  <a:pt x="5917374" y="1930455"/>
                </a:lnTo>
                <a:cubicBezTo>
                  <a:pt x="5919083" y="1934605"/>
                  <a:pt x="5918947" y="1939055"/>
                  <a:pt x="5917346" y="1942895"/>
                </a:cubicBezTo>
                <a:close/>
                <a:moveTo>
                  <a:pt x="5281835" y="5191890"/>
                </a:moveTo>
                <a:lnTo>
                  <a:pt x="5236497" y="5238476"/>
                </a:lnTo>
                <a:cubicBezTo>
                  <a:pt x="5230237" y="5244909"/>
                  <a:pt x="5219946" y="5245048"/>
                  <a:pt x="5213513" y="5238790"/>
                </a:cubicBezTo>
                <a:lnTo>
                  <a:pt x="4713854" y="4752512"/>
                </a:lnTo>
                <a:lnTo>
                  <a:pt x="4741488" y="4727257"/>
                </a:lnTo>
                <a:lnTo>
                  <a:pt x="4781728" y="4682498"/>
                </a:lnTo>
                <a:lnTo>
                  <a:pt x="5281524" y="5168908"/>
                </a:lnTo>
                <a:cubicBezTo>
                  <a:pt x="5287956" y="5175167"/>
                  <a:pt x="5288095" y="5185457"/>
                  <a:pt x="5281835" y="5191890"/>
                </a:cubicBezTo>
                <a:close/>
                <a:moveTo>
                  <a:pt x="6135848" y="3100428"/>
                </a:moveTo>
                <a:cubicBezTo>
                  <a:pt x="6135848" y="3109403"/>
                  <a:pt x="6128571" y="3116682"/>
                  <a:pt x="6119596" y="3116682"/>
                </a:cubicBezTo>
                <a:lnTo>
                  <a:pt x="5421457" y="3116682"/>
                </a:lnTo>
                <a:lnTo>
                  <a:pt x="5424265" y="3024852"/>
                </a:lnTo>
                <a:lnTo>
                  <a:pt x="5423881" y="3019170"/>
                </a:lnTo>
                <a:lnTo>
                  <a:pt x="6119595" y="3019170"/>
                </a:lnTo>
                <a:cubicBezTo>
                  <a:pt x="6128570" y="3019170"/>
                  <a:pt x="6135848" y="3026447"/>
                  <a:pt x="6135848" y="3035422"/>
                </a:cubicBezTo>
                <a:close/>
                <a:moveTo>
                  <a:pt x="5899350" y="4249887"/>
                </a:moveTo>
                <a:cubicBezTo>
                  <a:pt x="5896007" y="4258218"/>
                  <a:pt x="5886544" y="4262261"/>
                  <a:pt x="5878215" y="4258921"/>
                </a:cubicBezTo>
                <a:lnTo>
                  <a:pt x="5229876" y="3998894"/>
                </a:lnTo>
                <a:lnTo>
                  <a:pt x="5254726" y="3944977"/>
                </a:lnTo>
                <a:lnTo>
                  <a:pt x="5267162" y="3908786"/>
                </a:lnTo>
                <a:lnTo>
                  <a:pt x="5914514" y="4168417"/>
                </a:lnTo>
                <a:cubicBezTo>
                  <a:pt x="5922843" y="4171756"/>
                  <a:pt x="5926889" y="4181221"/>
                  <a:pt x="5923547" y="41895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">
            <a:extLst>
              <a:ext uri="{FF2B5EF4-FFF2-40B4-BE49-F238E27FC236}">
                <a16:creationId xmlns:a16="http://schemas.microsoft.com/office/drawing/2014/main" id="{65DDD5D0-9EE2-4E70-9FBC-78FB06400E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2353" y="1597117"/>
            <a:ext cx="158671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That will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81" name="TEXTBOX">
            <a:extLst>
              <a:ext uri="{FF2B5EF4-FFF2-40B4-BE49-F238E27FC236}">
                <a16:creationId xmlns:a16="http://schemas.microsoft.com/office/drawing/2014/main" id="{0A3738CF-0CD1-477E-BA80-F45504339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2353" y="2000416"/>
            <a:ext cx="181485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only make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82" name="TEXTBOX">
            <a:extLst>
              <a:ext uri="{FF2B5EF4-FFF2-40B4-BE49-F238E27FC236}">
                <a16:creationId xmlns:a16="http://schemas.microsoft.com/office/drawing/2014/main" id="{546F72FA-C9DD-4E4B-93B7-AFFB70B3E1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2353" y="2446827"/>
            <a:ext cx="220413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the problem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83" name="TEXTBOX">
            <a:extLst>
              <a:ext uri="{FF2B5EF4-FFF2-40B4-BE49-F238E27FC236}">
                <a16:creationId xmlns:a16="http://schemas.microsoft.com/office/drawing/2014/main" id="{E2A41693-83F4-429A-949C-29979311E2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2353" y="2905722"/>
            <a:ext cx="956993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more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84" name="TEXTBOX">
            <a:extLst>
              <a:ext uri="{FF2B5EF4-FFF2-40B4-BE49-F238E27FC236}">
                <a16:creationId xmlns:a16="http://schemas.microsoft.com/office/drawing/2014/main" id="{CB2CD4EB-4583-448A-8C32-8E3E903CC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2353" y="3345061"/>
            <a:ext cx="1173398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severe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85" name="TEXTBOX">
            <a:extLst>
              <a:ext uri="{FF2B5EF4-FFF2-40B4-BE49-F238E27FC236}">
                <a16:creationId xmlns:a16="http://schemas.microsoft.com/office/drawing/2014/main" id="{9CEDA5B0-1DDD-44AB-B56B-3F384B5C0E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175" y="2842538"/>
            <a:ext cx="448841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72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Raleway SemiBold" panose="020B0003030101060003" pitchFamily="34" charset="0"/>
              </a:rPr>
              <a:t>?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952AA3A2-52DE-4BE8-9426-F871698717D5}"/>
              </a:ext>
            </a:extLst>
          </p:cNvPr>
          <p:cNvSpPr/>
          <p:nvPr/>
        </p:nvSpPr>
        <p:spPr>
          <a:xfrm>
            <a:off x="-3519949" y="-3238090"/>
            <a:ext cx="1991756" cy="1822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1752878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fill="hold" nodeType="withEffect" p14:presetBounceEnd="100000">
                                      <p:stCondLst>
                                        <p:cond delay="5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14" dur="7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8" presetClass="exit" presetSubtype="32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20" dur="6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" presetID="2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3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3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fill="hold" nodeType="withEffect" p14:presetBounceEnd="100000">
                                      <p:stCondLst>
                                        <p:cond delay="6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27" dur="7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8" presetClass="exit" presetSubtype="32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33" dur="6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2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6" presetClass="emph" presetSubtype="0" fill="hold" nodeType="withEffect" p14:presetBounceEnd="100000">
                                      <p:stCondLst>
                                        <p:cond delay="4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40" dur="7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1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8" presetClass="exit" presetSubtype="32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46" dur="6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" presetID="2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2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2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2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25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25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2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2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2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2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2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3" presetID="8" presetClass="emp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7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7" grpId="0" animBg="1"/>
          <p:bldP spid="77" grpId="1" animBg="1"/>
          <p:bldP spid="78" grpId="0" animBg="1"/>
          <p:bldP spid="78" grpId="1" animBg="1"/>
          <p:bldP spid="79" grpId="0" animBg="1"/>
          <p:bldP spid="79" grpId="1" animBg="1"/>
          <p:bldP spid="80" grpId="0"/>
          <p:bldP spid="81" grpId="0"/>
          <p:bldP spid="82" grpId="0"/>
          <p:bldP spid="83" grpId="0"/>
          <p:bldP spid="84" grpId="0"/>
          <p:bldP spid="85" grpId="0"/>
          <p:bldP spid="1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7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8" presetClass="exit" presetSubtype="32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20" dur="6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" presetID="2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3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3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7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8" presetClass="exit" presetSubtype="32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33" dur="6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2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6" presetClass="emph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40" dur="7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1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8" presetClass="exit" presetSubtype="32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46" dur="6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" presetID="2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2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2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2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25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25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2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2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2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2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25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3" presetID="8" presetClass="emp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7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7" grpId="0" animBg="1"/>
          <p:bldP spid="77" grpId="1" animBg="1"/>
          <p:bldP spid="78" grpId="0" animBg="1"/>
          <p:bldP spid="78" grpId="1" animBg="1"/>
          <p:bldP spid="79" grpId="0" animBg="1"/>
          <p:bldP spid="79" grpId="1" animBg="1"/>
          <p:bldP spid="80" grpId="0"/>
          <p:bldP spid="81" grpId="0"/>
          <p:bldP spid="82" grpId="0"/>
          <p:bldP spid="83" grpId="0"/>
          <p:bldP spid="84" grpId="0"/>
          <p:bldP spid="85" grpId="0"/>
          <p:bldP spid="16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">
            <a:extLst>
              <a:ext uri="{FF2B5EF4-FFF2-40B4-BE49-F238E27FC236}">
                <a16:creationId xmlns:a16="http://schemas.microsoft.com/office/drawing/2014/main" id="{1DF3165F-0BEA-412B-8AEA-AF0B6EC5916D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-427038"/>
            <a:ext cx="12192000" cy="7285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1D10AF3C-17AD-4954-AB98-BF382057F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7938"/>
            <a:ext cx="12192000" cy="6867526"/>
          </a:xfrm>
          <a:prstGeom prst="rect">
            <a:avLst/>
          </a:prstGeom>
          <a:solidFill>
            <a:srgbClr val="93C8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CBE30DE1-F049-4B0C-8F5E-D37E6C13CF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7938"/>
            <a:ext cx="609600" cy="6867526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BEF9DF59-DDAB-4BA7-8498-DA79BCD65E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4175" y="-7938"/>
            <a:ext cx="609600" cy="6867526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id="{718276FE-BF60-4717-A38D-576764E150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9938" y="-7938"/>
            <a:ext cx="608013" cy="6867526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BF9A1EEB-8652-4F0A-A502-FBC807678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4113" y="-7938"/>
            <a:ext cx="609600" cy="6867526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A8769472-35E6-4974-B98C-DBACB7371A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8288" y="-7938"/>
            <a:ext cx="609600" cy="6867526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">
            <a:extLst>
              <a:ext uri="{FF2B5EF4-FFF2-40B4-BE49-F238E27FC236}">
                <a16:creationId xmlns:a16="http://schemas.microsoft.com/office/drawing/2014/main" id="{53234D9B-89E2-449D-B3F4-0168069204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2463" y="-7938"/>
            <a:ext cx="609600" cy="6867526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RECTANGLE">
            <a:extLst>
              <a:ext uri="{FF2B5EF4-FFF2-40B4-BE49-F238E27FC236}">
                <a16:creationId xmlns:a16="http://schemas.microsoft.com/office/drawing/2014/main" id="{475A6571-7F3F-4835-A8A3-7E39A545D7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8225" y="-7938"/>
            <a:ext cx="609600" cy="6867526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RECTANGLE">
            <a:extLst>
              <a:ext uri="{FF2B5EF4-FFF2-40B4-BE49-F238E27FC236}">
                <a16:creationId xmlns:a16="http://schemas.microsoft.com/office/drawing/2014/main" id="{41F9C3D0-E45A-4107-820B-D462A3F952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82400" y="-7938"/>
            <a:ext cx="609600" cy="6867526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55" name="GROUP">
            <a:extLst>
              <a:ext uri="{FF2B5EF4-FFF2-40B4-BE49-F238E27FC236}">
                <a16:creationId xmlns:a16="http://schemas.microsoft.com/office/drawing/2014/main" id="{8F00D2C6-3D65-4F63-A4C4-A4603D05D1F9}"/>
              </a:ext>
            </a:extLst>
          </p:cNvPr>
          <p:cNvGrpSpPr/>
          <p:nvPr/>
        </p:nvGrpSpPr>
        <p:grpSpPr>
          <a:xfrm>
            <a:off x="1092200" y="688975"/>
            <a:ext cx="5829301" cy="6170613"/>
            <a:chOff x="1092200" y="688975"/>
            <a:chExt cx="5829301" cy="6170613"/>
          </a:xfrm>
        </p:grpSpPr>
        <p:sp>
          <p:nvSpPr>
            <p:cNvPr id="25" name="FREEFORM">
              <a:extLst>
                <a:ext uri="{FF2B5EF4-FFF2-40B4-BE49-F238E27FC236}">
                  <a16:creationId xmlns:a16="http://schemas.microsoft.com/office/drawing/2014/main" id="{D6070D1B-340D-4109-BA32-B93E0FDE0D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3725" y="3122612"/>
              <a:ext cx="446088" cy="1090613"/>
            </a:xfrm>
            <a:custGeom>
              <a:avLst/>
              <a:gdLst>
                <a:gd name="T0" fmla="*/ 555 w 595"/>
                <a:gd name="T1" fmla="*/ 1423 h 1452"/>
                <a:gd name="T2" fmla="*/ 595 w 595"/>
                <a:gd name="T3" fmla="*/ 0 h 1452"/>
                <a:gd name="T4" fmla="*/ 0 w 595"/>
                <a:gd name="T5" fmla="*/ 1452 h 1452"/>
                <a:gd name="T6" fmla="*/ 555 w 595"/>
                <a:gd name="T7" fmla="*/ 1423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5" h="1452">
                  <a:moveTo>
                    <a:pt x="555" y="1423"/>
                  </a:moveTo>
                  <a:lnTo>
                    <a:pt x="595" y="0"/>
                  </a:lnTo>
                  <a:lnTo>
                    <a:pt x="0" y="1452"/>
                  </a:lnTo>
                  <a:lnTo>
                    <a:pt x="555" y="1423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">
              <a:extLst>
                <a:ext uri="{FF2B5EF4-FFF2-40B4-BE49-F238E27FC236}">
                  <a16:creationId xmlns:a16="http://schemas.microsoft.com/office/drawing/2014/main" id="{3C746A9F-56F6-4AA8-850A-D0E44934C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9225" y="3030537"/>
              <a:ext cx="523875" cy="1176338"/>
            </a:xfrm>
            <a:custGeom>
              <a:avLst/>
              <a:gdLst>
                <a:gd name="T0" fmla="*/ 54 w 699"/>
                <a:gd name="T1" fmla="*/ 57 h 1567"/>
                <a:gd name="T2" fmla="*/ 0 w 699"/>
                <a:gd name="T3" fmla="*/ 843 h 1567"/>
                <a:gd name="T4" fmla="*/ 161 w 699"/>
                <a:gd name="T5" fmla="*/ 864 h 1567"/>
                <a:gd name="T6" fmla="*/ 206 w 699"/>
                <a:gd name="T7" fmla="*/ 1305 h 1567"/>
                <a:gd name="T8" fmla="*/ 344 w 699"/>
                <a:gd name="T9" fmla="*/ 1532 h 1567"/>
                <a:gd name="T10" fmla="*/ 344 w 699"/>
                <a:gd name="T11" fmla="*/ 1567 h 1567"/>
                <a:gd name="T12" fmla="*/ 355 w 699"/>
                <a:gd name="T13" fmla="*/ 1549 h 1567"/>
                <a:gd name="T14" fmla="*/ 355 w 699"/>
                <a:gd name="T15" fmla="*/ 1550 h 1567"/>
                <a:gd name="T16" fmla="*/ 355 w 699"/>
                <a:gd name="T17" fmla="*/ 1549 h 1567"/>
                <a:gd name="T18" fmla="*/ 493 w 699"/>
                <a:gd name="T19" fmla="*/ 1322 h 1567"/>
                <a:gd name="T20" fmla="*/ 538 w 699"/>
                <a:gd name="T21" fmla="*/ 881 h 1567"/>
                <a:gd name="T22" fmla="*/ 699 w 699"/>
                <a:gd name="T23" fmla="*/ 861 h 1567"/>
                <a:gd name="T24" fmla="*/ 645 w 699"/>
                <a:gd name="T25" fmla="*/ 74 h 1567"/>
                <a:gd name="T26" fmla="*/ 651 w 699"/>
                <a:gd name="T27" fmla="*/ 27 h 1567"/>
                <a:gd name="T28" fmla="*/ 606 w 699"/>
                <a:gd name="T29" fmla="*/ 13 h 1567"/>
                <a:gd name="T30" fmla="*/ 437 w 699"/>
                <a:gd name="T31" fmla="*/ 691 h 1567"/>
                <a:gd name="T32" fmla="*/ 351 w 699"/>
                <a:gd name="T33" fmla="*/ 988 h 1567"/>
                <a:gd name="T34" fmla="*/ 349 w 699"/>
                <a:gd name="T35" fmla="*/ 1132 h 1567"/>
                <a:gd name="T36" fmla="*/ 347 w 699"/>
                <a:gd name="T37" fmla="*/ 971 h 1567"/>
                <a:gd name="T38" fmla="*/ 245 w 699"/>
                <a:gd name="T39" fmla="*/ 665 h 1567"/>
                <a:gd name="T40" fmla="*/ 103 w 699"/>
                <a:gd name="T41" fmla="*/ 0 h 1567"/>
                <a:gd name="T42" fmla="*/ 46 w 699"/>
                <a:gd name="T43" fmla="*/ 6 h 1567"/>
                <a:gd name="T44" fmla="*/ 54 w 699"/>
                <a:gd name="T45" fmla="*/ 57 h 1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99" h="1567">
                  <a:moveTo>
                    <a:pt x="54" y="57"/>
                  </a:moveTo>
                  <a:lnTo>
                    <a:pt x="0" y="843"/>
                  </a:lnTo>
                  <a:lnTo>
                    <a:pt x="161" y="864"/>
                  </a:lnTo>
                  <a:lnTo>
                    <a:pt x="206" y="1305"/>
                  </a:lnTo>
                  <a:lnTo>
                    <a:pt x="344" y="1532"/>
                  </a:lnTo>
                  <a:lnTo>
                    <a:pt x="344" y="1567"/>
                  </a:lnTo>
                  <a:lnTo>
                    <a:pt x="355" y="1549"/>
                  </a:lnTo>
                  <a:lnTo>
                    <a:pt x="355" y="1550"/>
                  </a:lnTo>
                  <a:lnTo>
                    <a:pt x="355" y="1549"/>
                  </a:lnTo>
                  <a:lnTo>
                    <a:pt x="493" y="1322"/>
                  </a:lnTo>
                  <a:lnTo>
                    <a:pt x="538" y="881"/>
                  </a:lnTo>
                  <a:lnTo>
                    <a:pt x="699" y="861"/>
                  </a:lnTo>
                  <a:lnTo>
                    <a:pt x="645" y="74"/>
                  </a:lnTo>
                  <a:lnTo>
                    <a:pt x="651" y="27"/>
                  </a:lnTo>
                  <a:lnTo>
                    <a:pt x="606" y="13"/>
                  </a:lnTo>
                  <a:lnTo>
                    <a:pt x="437" y="691"/>
                  </a:lnTo>
                  <a:lnTo>
                    <a:pt x="351" y="988"/>
                  </a:lnTo>
                  <a:lnTo>
                    <a:pt x="349" y="1132"/>
                  </a:lnTo>
                  <a:lnTo>
                    <a:pt x="347" y="971"/>
                  </a:lnTo>
                  <a:lnTo>
                    <a:pt x="245" y="665"/>
                  </a:lnTo>
                  <a:lnTo>
                    <a:pt x="103" y="0"/>
                  </a:lnTo>
                  <a:lnTo>
                    <a:pt x="46" y="6"/>
                  </a:lnTo>
                  <a:lnTo>
                    <a:pt x="54" y="57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">
              <a:extLst>
                <a:ext uri="{FF2B5EF4-FFF2-40B4-BE49-F238E27FC236}">
                  <a16:creationId xmlns:a16="http://schemas.microsoft.com/office/drawing/2014/main" id="{789CB026-20CF-4C14-92EA-7BF5174D3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7263" y="3006725"/>
              <a:ext cx="1390650" cy="2076450"/>
            </a:xfrm>
            <a:custGeom>
              <a:avLst/>
              <a:gdLst>
                <a:gd name="T0" fmla="*/ 1221 w 1853"/>
                <a:gd name="T1" fmla="*/ 13 h 2766"/>
                <a:gd name="T2" fmla="*/ 1756 w 1853"/>
                <a:gd name="T3" fmla="*/ 139 h 2766"/>
                <a:gd name="T4" fmla="*/ 1853 w 1853"/>
                <a:gd name="T5" fmla="*/ 2556 h 2766"/>
                <a:gd name="T6" fmla="*/ 835 w 1853"/>
                <a:gd name="T7" fmla="*/ 2458 h 2766"/>
                <a:gd name="T8" fmla="*/ 148 w 1853"/>
                <a:gd name="T9" fmla="*/ 2589 h 2766"/>
                <a:gd name="T10" fmla="*/ 110 w 1853"/>
                <a:gd name="T11" fmla="*/ 155 h 2766"/>
                <a:gd name="T12" fmla="*/ 559 w 1853"/>
                <a:gd name="T13" fmla="*/ 31 h 2766"/>
                <a:gd name="T14" fmla="*/ 718 w 1853"/>
                <a:gd name="T15" fmla="*/ 0 h 2766"/>
                <a:gd name="T16" fmla="*/ 1221 w 1853"/>
                <a:gd name="T17" fmla="*/ 13 h 2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53" h="2766">
                  <a:moveTo>
                    <a:pt x="1221" y="13"/>
                  </a:moveTo>
                  <a:cubicBezTo>
                    <a:pt x="1221" y="13"/>
                    <a:pt x="1643" y="94"/>
                    <a:pt x="1756" y="139"/>
                  </a:cubicBezTo>
                  <a:cubicBezTo>
                    <a:pt x="1827" y="950"/>
                    <a:pt x="1786" y="1566"/>
                    <a:pt x="1853" y="2556"/>
                  </a:cubicBezTo>
                  <a:cubicBezTo>
                    <a:pt x="1813" y="2575"/>
                    <a:pt x="1370" y="2766"/>
                    <a:pt x="835" y="2458"/>
                  </a:cubicBezTo>
                  <a:cubicBezTo>
                    <a:pt x="606" y="2619"/>
                    <a:pt x="221" y="2588"/>
                    <a:pt x="148" y="2589"/>
                  </a:cubicBezTo>
                  <a:cubicBezTo>
                    <a:pt x="0" y="1320"/>
                    <a:pt x="94" y="860"/>
                    <a:pt x="110" y="155"/>
                  </a:cubicBezTo>
                  <a:cubicBezTo>
                    <a:pt x="226" y="102"/>
                    <a:pt x="449" y="68"/>
                    <a:pt x="559" y="31"/>
                  </a:cubicBezTo>
                  <a:cubicBezTo>
                    <a:pt x="654" y="0"/>
                    <a:pt x="718" y="0"/>
                    <a:pt x="718" y="0"/>
                  </a:cubicBezTo>
                  <a:lnTo>
                    <a:pt x="1221" y="13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">
              <a:extLst>
                <a:ext uri="{FF2B5EF4-FFF2-40B4-BE49-F238E27FC236}">
                  <a16:creationId xmlns:a16="http://schemas.microsoft.com/office/drawing/2014/main" id="{E1F899D0-340D-4F34-8A21-AA0A08CA1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2975" y="3006725"/>
              <a:ext cx="1404938" cy="2000250"/>
            </a:xfrm>
            <a:custGeom>
              <a:avLst/>
              <a:gdLst>
                <a:gd name="T0" fmla="*/ 1242 w 1874"/>
                <a:gd name="T1" fmla="*/ 13 h 2663"/>
                <a:gd name="T2" fmla="*/ 1777 w 1874"/>
                <a:gd name="T3" fmla="*/ 137 h 2663"/>
                <a:gd name="T4" fmla="*/ 1874 w 1874"/>
                <a:gd name="T5" fmla="*/ 2530 h 2663"/>
                <a:gd name="T6" fmla="*/ 860 w 1874"/>
                <a:gd name="T7" fmla="*/ 2404 h 2663"/>
                <a:gd name="T8" fmla="*/ 148 w 1874"/>
                <a:gd name="T9" fmla="*/ 2562 h 2663"/>
                <a:gd name="T10" fmla="*/ 131 w 1874"/>
                <a:gd name="T11" fmla="*/ 154 h 2663"/>
                <a:gd name="T12" fmla="*/ 580 w 1874"/>
                <a:gd name="T13" fmla="*/ 31 h 2663"/>
                <a:gd name="T14" fmla="*/ 739 w 1874"/>
                <a:gd name="T15" fmla="*/ 0 h 2663"/>
                <a:gd name="T16" fmla="*/ 1242 w 1874"/>
                <a:gd name="T17" fmla="*/ 13 h 2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4" h="2663">
                  <a:moveTo>
                    <a:pt x="1242" y="13"/>
                  </a:moveTo>
                  <a:cubicBezTo>
                    <a:pt x="1242" y="13"/>
                    <a:pt x="1664" y="94"/>
                    <a:pt x="1777" y="137"/>
                  </a:cubicBezTo>
                  <a:cubicBezTo>
                    <a:pt x="1848" y="941"/>
                    <a:pt x="1807" y="1550"/>
                    <a:pt x="1874" y="2530"/>
                  </a:cubicBezTo>
                  <a:cubicBezTo>
                    <a:pt x="1835" y="2549"/>
                    <a:pt x="1339" y="2663"/>
                    <a:pt x="860" y="2404"/>
                  </a:cubicBezTo>
                  <a:cubicBezTo>
                    <a:pt x="594" y="2531"/>
                    <a:pt x="221" y="2562"/>
                    <a:pt x="148" y="2562"/>
                  </a:cubicBezTo>
                  <a:cubicBezTo>
                    <a:pt x="0" y="1307"/>
                    <a:pt x="115" y="851"/>
                    <a:pt x="131" y="154"/>
                  </a:cubicBezTo>
                  <a:cubicBezTo>
                    <a:pt x="247" y="101"/>
                    <a:pt x="470" y="67"/>
                    <a:pt x="580" y="31"/>
                  </a:cubicBezTo>
                  <a:cubicBezTo>
                    <a:pt x="675" y="0"/>
                    <a:pt x="739" y="0"/>
                    <a:pt x="739" y="0"/>
                  </a:cubicBezTo>
                  <a:lnTo>
                    <a:pt x="1242" y="13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">
              <a:extLst>
                <a:ext uri="{FF2B5EF4-FFF2-40B4-BE49-F238E27FC236}">
                  <a16:creationId xmlns:a16="http://schemas.microsoft.com/office/drawing/2014/main" id="{327FEE63-82A3-4B83-BC89-147CB776DE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0825" y="3763963"/>
              <a:ext cx="79375" cy="1063625"/>
            </a:xfrm>
            <a:custGeom>
              <a:avLst/>
              <a:gdLst>
                <a:gd name="T0" fmla="*/ 106 w 106"/>
                <a:gd name="T1" fmla="*/ 1415 h 1415"/>
                <a:gd name="T2" fmla="*/ 55 w 106"/>
                <a:gd name="T3" fmla="*/ 0 h 1415"/>
                <a:gd name="T4" fmla="*/ 77 w 106"/>
                <a:gd name="T5" fmla="*/ 1414 h 1415"/>
                <a:gd name="T6" fmla="*/ 106 w 106"/>
                <a:gd name="T7" fmla="*/ 1415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6" h="1415">
                  <a:moveTo>
                    <a:pt x="106" y="1415"/>
                  </a:moveTo>
                  <a:lnTo>
                    <a:pt x="55" y="0"/>
                  </a:lnTo>
                  <a:cubicBezTo>
                    <a:pt x="0" y="95"/>
                    <a:pt x="50" y="1164"/>
                    <a:pt x="77" y="1414"/>
                  </a:cubicBezTo>
                  <a:lnTo>
                    <a:pt x="106" y="1415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">
              <a:extLst>
                <a:ext uri="{FF2B5EF4-FFF2-40B4-BE49-F238E27FC236}">
                  <a16:creationId xmlns:a16="http://schemas.microsoft.com/office/drawing/2014/main" id="{D1AB76C6-1B40-4BB6-8195-F6DDE0D97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3788" y="3111500"/>
              <a:ext cx="1374775" cy="1330325"/>
            </a:xfrm>
            <a:custGeom>
              <a:avLst/>
              <a:gdLst>
                <a:gd name="T0" fmla="*/ 1575 w 1834"/>
                <a:gd name="T1" fmla="*/ 0 h 1772"/>
                <a:gd name="T2" fmla="*/ 1401 w 1834"/>
                <a:gd name="T3" fmla="*/ 1456 h 1772"/>
                <a:gd name="T4" fmla="*/ 599 w 1834"/>
                <a:gd name="T5" fmla="*/ 1173 h 1772"/>
                <a:gd name="T6" fmla="*/ 0 w 1834"/>
                <a:gd name="T7" fmla="*/ 1539 h 1772"/>
                <a:gd name="T8" fmla="*/ 1519 w 1834"/>
                <a:gd name="T9" fmla="*/ 1772 h 1772"/>
                <a:gd name="T10" fmla="*/ 1735 w 1834"/>
                <a:gd name="T11" fmla="*/ 311 h 1772"/>
                <a:gd name="T12" fmla="*/ 1575 w 1834"/>
                <a:gd name="T13" fmla="*/ 0 h 1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4" h="1772">
                  <a:moveTo>
                    <a:pt x="1575" y="0"/>
                  </a:moveTo>
                  <a:lnTo>
                    <a:pt x="1401" y="1456"/>
                  </a:lnTo>
                  <a:lnTo>
                    <a:pt x="599" y="1173"/>
                  </a:lnTo>
                  <a:lnTo>
                    <a:pt x="0" y="1539"/>
                  </a:lnTo>
                  <a:cubicBezTo>
                    <a:pt x="447" y="1617"/>
                    <a:pt x="1072" y="1695"/>
                    <a:pt x="1519" y="1772"/>
                  </a:cubicBezTo>
                  <a:cubicBezTo>
                    <a:pt x="1830" y="1772"/>
                    <a:pt x="1834" y="913"/>
                    <a:pt x="1735" y="311"/>
                  </a:cubicBezTo>
                  <a:cubicBezTo>
                    <a:pt x="1705" y="129"/>
                    <a:pt x="1650" y="56"/>
                    <a:pt x="1575" y="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">
              <a:extLst>
                <a:ext uri="{FF2B5EF4-FFF2-40B4-BE49-F238E27FC236}">
                  <a16:creationId xmlns:a16="http://schemas.microsoft.com/office/drawing/2014/main" id="{4A8EF495-96F9-4C9C-82F6-2DCD5F65B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5063" y="3111500"/>
              <a:ext cx="1374775" cy="1333500"/>
            </a:xfrm>
            <a:custGeom>
              <a:avLst/>
              <a:gdLst>
                <a:gd name="T0" fmla="*/ 1520 w 1833"/>
                <a:gd name="T1" fmla="*/ 0 h 1776"/>
                <a:gd name="T2" fmla="*/ 1398 w 1833"/>
                <a:gd name="T3" fmla="*/ 1598 h 1776"/>
                <a:gd name="T4" fmla="*/ 544 w 1833"/>
                <a:gd name="T5" fmla="*/ 1173 h 1776"/>
                <a:gd name="T6" fmla="*/ 0 w 1833"/>
                <a:gd name="T7" fmla="*/ 1543 h 1776"/>
                <a:gd name="T8" fmla="*/ 1518 w 1833"/>
                <a:gd name="T9" fmla="*/ 1776 h 1776"/>
                <a:gd name="T10" fmla="*/ 1734 w 1833"/>
                <a:gd name="T11" fmla="*/ 314 h 1776"/>
                <a:gd name="T12" fmla="*/ 1520 w 1833"/>
                <a:gd name="T13" fmla="*/ 0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3" h="1776">
                  <a:moveTo>
                    <a:pt x="1520" y="0"/>
                  </a:moveTo>
                  <a:lnTo>
                    <a:pt x="1398" y="1598"/>
                  </a:lnTo>
                  <a:lnTo>
                    <a:pt x="544" y="1173"/>
                  </a:lnTo>
                  <a:lnTo>
                    <a:pt x="0" y="1543"/>
                  </a:lnTo>
                  <a:cubicBezTo>
                    <a:pt x="446" y="1620"/>
                    <a:pt x="1071" y="1698"/>
                    <a:pt x="1518" y="1776"/>
                  </a:cubicBezTo>
                  <a:cubicBezTo>
                    <a:pt x="1830" y="1776"/>
                    <a:pt x="1833" y="916"/>
                    <a:pt x="1734" y="314"/>
                  </a:cubicBezTo>
                  <a:cubicBezTo>
                    <a:pt x="1704" y="132"/>
                    <a:pt x="1595" y="56"/>
                    <a:pt x="1520" y="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">
              <a:extLst>
                <a:ext uri="{FF2B5EF4-FFF2-40B4-BE49-F238E27FC236}">
                  <a16:creationId xmlns:a16="http://schemas.microsoft.com/office/drawing/2014/main" id="{E76A7EEA-FFBC-4537-91AC-957327F15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1863" y="3938588"/>
              <a:ext cx="638175" cy="287338"/>
            </a:xfrm>
            <a:custGeom>
              <a:avLst/>
              <a:gdLst>
                <a:gd name="T0" fmla="*/ 814 w 850"/>
                <a:gd name="T1" fmla="*/ 70 h 381"/>
                <a:gd name="T2" fmla="*/ 850 w 850"/>
                <a:gd name="T3" fmla="*/ 326 h 381"/>
                <a:gd name="T4" fmla="*/ 483 w 850"/>
                <a:gd name="T5" fmla="*/ 239 h 381"/>
                <a:gd name="T6" fmla="*/ 123 w 850"/>
                <a:gd name="T7" fmla="*/ 369 h 381"/>
                <a:gd name="T8" fmla="*/ 423 w 850"/>
                <a:gd name="T9" fmla="*/ 40 h 381"/>
                <a:gd name="T10" fmla="*/ 814 w 850"/>
                <a:gd name="T11" fmla="*/ 70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0" h="381">
                  <a:moveTo>
                    <a:pt x="814" y="70"/>
                  </a:moveTo>
                  <a:lnTo>
                    <a:pt x="850" y="326"/>
                  </a:lnTo>
                  <a:cubicBezTo>
                    <a:pt x="763" y="327"/>
                    <a:pt x="607" y="228"/>
                    <a:pt x="483" y="239"/>
                  </a:cubicBezTo>
                  <a:cubicBezTo>
                    <a:pt x="295" y="255"/>
                    <a:pt x="144" y="381"/>
                    <a:pt x="123" y="369"/>
                  </a:cubicBezTo>
                  <a:cubicBezTo>
                    <a:pt x="0" y="302"/>
                    <a:pt x="172" y="117"/>
                    <a:pt x="423" y="40"/>
                  </a:cubicBezTo>
                  <a:cubicBezTo>
                    <a:pt x="553" y="0"/>
                    <a:pt x="733" y="70"/>
                    <a:pt x="814" y="7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">
              <a:extLst>
                <a:ext uri="{FF2B5EF4-FFF2-40B4-BE49-F238E27FC236}">
                  <a16:creationId xmlns:a16="http://schemas.microsoft.com/office/drawing/2014/main" id="{6A29B847-ACA9-48E2-A9E0-F56BE3A53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6038" y="2949575"/>
              <a:ext cx="674688" cy="814388"/>
            </a:xfrm>
            <a:custGeom>
              <a:avLst/>
              <a:gdLst>
                <a:gd name="T0" fmla="*/ 492 w 901"/>
                <a:gd name="T1" fmla="*/ 0 h 1086"/>
                <a:gd name="T2" fmla="*/ 0 w 901"/>
                <a:gd name="T3" fmla="*/ 131 h 1086"/>
                <a:gd name="T4" fmla="*/ 328 w 901"/>
                <a:gd name="T5" fmla="*/ 1086 h 1086"/>
                <a:gd name="T6" fmla="*/ 901 w 901"/>
                <a:gd name="T7" fmla="*/ 122 h 1086"/>
                <a:gd name="T8" fmla="*/ 492 w 901"/>
                <a:gd name="T9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1" h="1086">
                  <a:moveTo>
                    <a:pt x="492" y="0"/>
                  </a:moveTo>
                  <a:lnTo>
                    <a:pt x="0" y="131"/>
                  </a:lnTo>
                  <a:lnTo>
                    <a:pt x="328" y="1086"/>
                  </a:lnTo>
                  <a:lnTo>
                    <a:pt x="901" y="122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">
              <a:extLst>
                <a:ext uri="{FF2B5EF4-FFF2-40B4-BE49-F238E27FC236}">
                  <a16:creationId xmlns:a16="http://schemas.microsoft.com/office/drawing/2014/main" id="{AEE4C5FB-DCBD-4809-8790-B5A55DF9D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6038" y="3040062"/>
              <a:ext cx="671513" cy="723900"/>
            </a:xfrm>
            <a:custGeom>
              <a:avLst/>
              <a:gdLst>
                <a:gd name="T0" fmla="*/ 328 w 896"/>
                <a:gd name="T1" fmla="*/ 965 h 965"/>
                <a:gd name="T2" fmla="*/ 0 w 896"/>
                <a:gd name="T3" fmla="*/ 10 h 965"/>
                <a:gd name="T4" fmla="*/ 338 w 896"/>
                <a:gd name="T5" fmla="*/ 811 h 965"/>
                <a:gd name="T6" fmla="*/ 896 w 896"/>
                <a:gd name="T7" fmla="*/ 0 h 965"/>
                <a:gd name="T8" fmla="*/ 328 w 896"/>
                <a:gd name="T9" fmla="*/ 965 h 9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6" h="965">
                  <a:moveTo>
                    <a:pt x="328" y="965"/>
                  </a:moveTo>
                  <a:lnTo>
                    <a:pt x="0" y="10"/>
                  </a:lnTo>
                  <a:lnTo>
                    <a:pt x="338" y="811"/>
                  </a:lnTo>
                  <a:lnTo>
                    <a:pt x="896" y="0"/>
                  </a:lnTo>
                  <a:lnTo>
                    <a:pt x="328" y="965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">
              <a:extLst>
                <a:ext uri="{FF2B5EF4-FFF2-40B4-BE49-F238E27FC236}">
                  <a16:creationId xmlns:a16="http://schemas.microsoft.com/office/drawing/2014/main" id="{DB9D0089-D1E8-4E46-A511-52072B07D9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3024187"/>
              <a:ext cx="215900" cy="739775"/>
            </a:xfrm>
            <a:custGeom>
              <a:avLst/>
              <a:gdLst>
                <a:gd name="T0" fmla="*/ 101 w 287"/>
                <a:gd name="T1" fmla="*/ 985 h 985"/>
                <a:gd name="T2" fmla="*/ 0 w 287"/>
                <a:gd name="T3" fmla="*/ 691 h 985"/>
                <a:gd name="T4" fmla="*/ 96 w 287"/>
                <a:gd name="T5" fmla="*/ 8 h 985"/>
                <a:gd name="T6" fmla="*/ 177 w 287"/>
                <a:gd name="T7" fmla="*/ 0 h 985"/>
                <a:gd name="T8" fmla="*/ 287 w 287"/>
                <a:gd name="T9" fmla="*/ 672 h 985"/>
                <a:gd name="T10" fmla="*/ 101 w 287"/>
                <a:gd name="T11" fmla="*/ 985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985">
                  <a:moveTo>
                    <a:pt x="101" y="985"/>
                  </a:moveTo>
                  <a:lnTo>
                    <a:pt x="0" y="691"/>
                  </a:lnTo>
                  <a:lnTo>
                    <a:pt x="96" y="8"/>
                  </a:lnTo>
                  <a:lnTo>
                    <a:pt x="177" y="0"/>
                  </a:lnTo>
                  <a:lnTo>
                    <a:pt x="287" y="672"/>
                  </a:lnTo>
                  <a:lnTo>
                    <a:pt x="101" y="985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">
              <a:extLst>
                <a:ext uri="{FF2B5EF4-FFF2-40B4-BE49-F238E27FC236}">
                  <a16:creationId xmlns:a16="http://schemas.microsoft.com/office/drawing/2014/main" id="{30AA2580-A9D1-4F9F-B6E1-CF4C61744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3338" y="4156075"/>
              <a:ext cx="514350" cy="88900"/>
            </a:xfrm>
            <a:custGeom>
              <a:avLst/>
              <a:gdLst>
                <a:gd name="T0" fmla="*/ 686 w 686"/>
                <a:gd name="T1" fmla="*/ 70 h 118"/>
                <a:gd name="T2" fmla="*/ 0 w 686"/>
                <a:gd name="T3" fmla="*/ 81 h 118"/>
                <a:gd name="T4" fmla="*/ 686 w 686"/>
                <a:gd name="T5" fmla="*/ 7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6" h="118">
                  <a:moveTo>
                    <a:pt x="686" y="70"/>
                  </a:moveTo>
                  <a:cubicBezTo>
                    <a:pt x="473" y="118"/>
                    <a:pt x="275" y="115"/>
                    <a:pt x="0" y="81"/>
                  </a:cubicBezTo>
                  <a:cubicBezTo>
                    <a:pt x="257" y="33"/>
                    <a:pt x="383" y="0"/>
                    <a:pt x="686" y="7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">
              <a:extLst>
                <a:ext uri="{FF2B5EF4-FFF2-40B4-BE49-F238E27FC236}">
                  <a16:creationId xmlns:a16="http://schemas.microsoft.com/office/drawing/2014/main" id="{BE8CEDDD-19D5-4F8C-9E0E-294CE816D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063" y="4430713"/>
              <a:ext cx="387350" cy="5715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">
              <a:extLst>
                <a:ext uri="{FF2B5EF4-FFF2-40B4-BE49-F238E27FC236}">
                  <a16:creationId xmlns:a16="http://schemas.microsoft.com/office/drawing/2014/main" id="{DFE81042-7198-4DE2-9589-6E2FF183D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200" y="4430713"/>
              <a:ext cx="315913" cy="5715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">
              <a:extLst>
                <a:ext uri="{FF2B5EF4-FFF2-40B4-BE49-F238E27FC236}">
                  <a16:creationId xmlns:a16="http://schemas.microsoft.com/office/drawing/2014/main" id="{B6AB5833-E5EC-44FA-9272-AAAD15AD2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3800" y="3048000"/>
              <a:ext cx="368300" cy="715963"/>
            </a:xfrm>
            <a:custGeom>
              <a:avLst/>
              <a:gdLst>
                <a:gd name="T0" fmla="*/ 163 w 491"/>
                <a:gd name="T1" fmla="*/ 0 h 955"/>
                <a:gd name="T2" fmla="*/ 49 w 491"/>
                <a:gd name="T3" fmla="*/ 27 h 955"/>
                <a:gd name="T4" fmla="*/ 5 w 491"/>
                <a:gd name="T5" fmla="*/ 326 h 955"/>
                <a:gd name="T6" fmla="*/ 136 w 491"/>
                <a:gd name="T7" fmla="*/ 336 h 955"/>
                <a:gd name="T8" fmla="*/ 0 w 491"/>
                <a:gd name="T9" fmla="*/ 472 h 955"/>
                <a:gd name="T10" fmla="*/ 491 w 491"/>
                <a:gd name="T11" fmla="*/ 955 h 955"/>
                <a:gd name="T12" fmla="*/ 163 w 491"/>
                <a:gd name="T13" fmla="*/ 0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1" h="955">
                  <a:moveTo>
                    <a:pt x="163" y="0"/>
                  </a:moveTo>
                  <a:lnTo>
                    <a:pt x="49" y="27"/>
                  </a:lnTo>
                  <a:lnTo>
                    <a:pt x="5" y="326"/>
                  </a:lnTo>
                  <a:lnTo>
                    <a:pt x="136" y="336"/>
                  </a:lnTo>
                  <a:lnTo>
                    <a:pt x="0" y="472"/>
                  </a:lnTo>
                  <a:lnTo>
                    <a:pt x="491" y="955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">
              <a:extLst>
                <a:ext uri="{FF2B5EF4-FFF2-40B4-BE49-F238E27FC236}">
                  <a16:creationId xmlns:a16="http://schemas.microsoft.com/office/drawing/2014/main" id="{612F7FF1-42FE-4AFF-8F6B-AC0CF5410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2100" y="3040062"/>
              <a:ext cx="530225" cy="723900"/>
            </a:xfrm>
            <a:custGeom>
              <a:avLst/>
              <a:gdLst>
                <a:gd name="T0" fmla="*/ 685 w 708"/>
                <a:gd name="T1" fmla="*/ 25 h 965"/>
                <a:gd name="T2" fmla="*/ 568 w 708"/>
                <a:gd name="T3" fmla="*/ 0 h 965"/>
                <a:gd name="T4" fmla="*/ 0 w 708"/>
                <a:gd name="T5" fmla="*/ 965 h 965"/>
                <a:gd name="T6" fmla="*/ 612 w 708"/>
                <a:gd name="T7" fmla="*/ 500 h 965"/>
                <a:gd name="T8" fmla="*/ 552 w 708"/>
                <a:gd name="T9" fmla="*/ 320 h 965"/>
                <a:gd name="T10" fmla="*/ 708 w 708"/>
                <a:gd name="T11" fmla="*/ 307 h 965"/>
                <a:gd name="T12" fmla="*/ 685 w 708"/>
                <a:gd name="T13" fmla="*/ 25 h 9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8" h="965">
                  <a:moveTo>
                    <a:pt x="685" y="25"/>
                  </a:moveTo>
                  <a:lnTo>
                    <a:pt x="568" y="0"/>
                  </a:lnTo>
                  <a:lnTo>
                    <a:pt x="0" y="965"/>
                  </a:lnTo>
                  <a:lnTo>
                    <a:pt x="612" y="500"/>
                  </a:lnTo>
                  <a:lnTo>
                    <a:pt x="552" y="320"/>
                  </a:lnTo>
                  <a:lnTo>
                    <a:pt x="708" y="307"/>
                  </a:lnTo>
                  <a:lnTo>
                    <a:pt x="685" y="25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">
              <a:extLst>
                <a:ext uri="{FF2B5EF4-FFF2-40B4-BE49-F238E27FC236}">
                  <a16:creationId xmlns:a16="http://schemas.microsoft.com/office/drawing/2014/main" id="{260BA0C8-8E2D-46AC-B6DD-E6FC2257B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1075" y="3403600"/>
              <a:ext cx="176213" cy="1527175"/>
            </a:xfrm>
            <a:custGeom>
              <a:avLst/>
              <a:gdLst>
                <a:gd name="T0" fmla="*/ 55 w 236"/>
                <a:gd name="T1" fmla="*/ 117 h 2035"/>
                <a:gd name="T2" fmla="*/ 52 w 236"/>
                <a:gd name="T3" fmla="*/ 167 h 2035"/>
                <a:gd name="T4" fmla="*/ 43 w 236"/>
                <a:gd name="T5" fmla="*/ 298 h 2035"/>
                <a:gd name="T6" fmla="*/ 97 w 236"/>
                <a:gd name="T7" fmla="*/ 2034 h 2035"/>
                <a:gd name="T8" fmla="*/ 236 w 236"/>
                <a:gd name="T9" fmla="*/ 2031 h 2035"/>
                <a:gd name="T10" fmla="*/ 76 w 236"/>
                <a:gd name="T11" fmla="*/ 121 h 2035"/>
                <a:gd name="T12" fmla="*/ 70 w 236"/>
                <a:gd name="T13" fmla="*/ 0 h 2035"/>
                <a:gd name="T14" fmla="*/ 62 w 236"/>
                <a:gd name="T15" fmla="*/ 67 h 2035"/>
                <a:gd name="T16" fmla="*/ 55 w 236"/>
                <a:gd name="T17" fmla="*/ 117 h 20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2035">
                  <a:moveTo>
                    <a:pt x="55" y="117"/>
                  </a:moveTo>
                  <a:cubicBezTo>
                    <a:pt x="54" y="134"/>
                    <a:pt x="53" y="150"/>
                    <a:pt x="52" y="167"/>
                  </a:cubicBezTo>
                  <a:cubicBezTo>
                    <a:pt x="49" y="210"/>
                    <a:pt x="46" y="253"/>
                    <a:pt x="43" y="298"/>
                  </a:cubicBezTo>
                  <a:cubicBezTo>
                    <a:pt x="16" y="728"/>
                    <a:pt x="0" y="1208"/>
                    <a:pt x="97" y="2034"/>
                  </a:cubicBezTo>
                  <a:cubicBezTo>
                    <a:pt x="142" y="2034"/>
                    <a:pt x="192" y="2035"/>
                    <a:pt x="236" y="2031"/>
                  </a:cubicBezTo>
                  <a:cubicBezTo>
                    <a:pt x="99" y="1625"/>
                    <a:pt x="101" y="765"/>
                    <a:pt x="76" y="121"/>
                  </a:cubicBezTo>
                  <a:cubicBezTo>
                    <a:pt x="74" y="81"/>
                    <a:pt x="73" y="41"/>
                    <a:pt x="70" y="0"/>
                  </a:cubicBezTo>
                  <a:cubicBezTo>
                    <a:pt x="67" y="26"/>
                    <a:pt x="64" y="47"/>
                    <a:pt x="62" y="67"/>
                  </a:cubicBezTo>
                  <a:cubicBezTo>
                    <a:pt x="59" y="84"/>
                    <a:pt x="57" y="100"/>
                    <a:pt x="55" y="1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">
              <a:extLst>
                <a:ext uri="{FF2B5EF4-FFF2-40B4-BE49-F238E27FC236}">
                  <a16:creationId xmlns:a16="http://schemas.microsoft.com/office/drawing/2014/main" id="{BCB29979-E278-4CE0-89D6-341C9A6D8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7838" y="4646613"/>
              <a:ext cx="536575" cy="485775"/>
            </a:xfrm>
            <a:custGeom>
              <a:avLst/>
              <a:gdLst>
                <a:gd name="T0" fmla="*/ 0 w 715"/>
                <a:gd name="T1" fmla="*/ 217 h 647"/>
                <a:gd name="T2" fmla="*/ 175 w 715"/>
                <a:gd name="T3" fmla="*/ 78 h 647"/>
                <a:gd name="T4" fmla="*/ 326 w 715"/>
                <a:gd name="T5" fmla="*/ 0 h 647"/>
                <a:gd name="T6" fmla="*/ 305 w 715"/>
                <a:gd name="T7" fmla="*/ 102 h 647"/>
                <a:gd name="T8" fmla="*/ 691 w 715"/>
                <a:gd name="T9" fmla="*/ 248 h 647"/>
                <a:gd name="T10" fmla="*/ 439 w 715"/>
                <a:gd name="T11" fmla="*/ 251 h 647"/>
                <a:gd name="T12" fmla="*/ 676 w 715"/>
                <a:gd name="T13" fmla="*/ 415 h 647"/>
                <a:gd name="T14" fmla="*/ 407 w 715"/>
                <a:gd name="T15" fmla="*/ 349 h 647"/>
                <a:gd name="T16" fmla="*/ 567 w 715"/>
                <a:gd name="T17" fmla="*/ 538 h 647"/>
                <a:gd name="T18" fmla="*/ 325 w 715"/>
                <a:gd name="T19" fmla="*/ 426 h 647"/>
                <a:gd name="T20" fmla="*/ 394 w 715"/>
                <a:gd name="T21" fmla="*/ 606 h 647"/>
                <a:gd name="T22" fmla="*/ 147 w 715"/>
                <a:gd name="T23" fmla="*/ 423 h 647"/>
                <a:gd name="T24" fmla="*/ 0 w 715"/>
                <a:gd name="T25" fmla="*/ 217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5" h="647">
                  <a:moveTo>
                    <a:pt x="0" y="217"/>
                  </a:moveTo>
                  <a:cubicBezTo>
                    <a:pt x="58" y="171"/>
                    <a:pt x="117" y="124"/>
                    <a:pt x="175" y="78"/>
                  </a:cubicBezTo>
                  <a:lnTo>
                    <a:pt x="326" y="0"/>
                  </a:lnTo>
                  <a:lnTo>
                    <a:pt x="305" y="102"/>
                  </a:lnTo>
                  <a:cubicBezTo>
                    <a:pt x="537" y="149"/>
                    <a:pt x="711" y="189"/>
                    <a:pt x="691" y="248"/>
                  </a:cubicBezTo>
                  <a:cubicBezTo>
                    <a:pt x="679" y="283"/>
                    <a:pt x="467" y="219"/>
                    <a:pt x="439" y="251"/>
                  </a:cubicBezTo>
                  <a:cubicBezTo>
                    <a:pt x="411" y="282"/>
                    <a:pt x="715" y="353"/>
                    <a:pt x="676" y="415"/>
                  </a:cubicBezTo>
                  <a:cubicBezTo>
                    <a:pt x="659" y="443"/>
                    <a:pt x="424" y="334"/>
                    <a:pt x="407" y="349"/>
                  </a:cubicBezTo>
                  <a:cubicBezTo>
                    <a:pt x="390" y="364"/>
                    <a:pt x="611" y="503"/>
                    <a:pt x="567" y="538"/>
                  </a:cubicBezTo>
                  <a:cubicBezTo>
                    <a:pt x="519" y="575"/>
                    <a:pt x="354" y="400"/>
                    <a:pt x="325" y="426"/>
                  </a:cubicBezTo>
                  <a:cubicBezTo>
                    <a:pt x="305" y="444"/>
                    <a:pt x="436" y="568"/>
                    <a:pt x="394" y="606"/>
                  </a:cubicBezTo>
                  <a:cubicBezTo>
                    <a:pt x="349" y="647"/>
                    <a:pt x="339" y="501"/>
                    <a:pt x="147" y="423"/>
                  </a:cubicBezTo>
                  <a:cubicBezTo>
                    <a:pt x="68" y="391"/>
                    <a:pt x="0" y="227"/>
                    <a:pt x="0" y="2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36DE3EB8-1D65-4DB9-BEFC-ABF8A136E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38" y="4441825"/>
              <a:ext cx="1512888" cy="2417763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">
              <a:extLst>
                <a:ext uri="{FF2B5EF4-FFF2-40B4-BE49-F238E27FC236}">
                  <a16:creationId xmlns:a16="http://schemas.microsoft.com/office/drawing/2014/main" id="{92326474-A0C5-4E5B-8093-AF1D8CD63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2388" y="4213225"/>
              <a:ext cx="1535113" cy="22860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RECTANGLE">
              <a:extLst>
                <a:ext uri="{FF2B5EF4-FFF2-40B4-BE49-F238E27FC236}">
                  <a16:creationId xmlns:a16="http://schemas.microsoft.com/office/drawing/2014/main" id="{8C1574CC-C24D-4925-AC79-FB2D7763D5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1263" y="4441825"/>
              <a:ext cx="1503363" cy="219075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">
              <a:extLst>
                <a:ext uri="{FF2B5EF4-FFF2-40B4-BE49-F238E27FC236}">
                  <a16:creationId xmlns:a16="http://schemas.microsoft.com/office/drawing/2014/main" id="{3315ECD9-3952-4A27-8605-60E053F53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4225" y="4137025"/>
              <a:ext cx="2681288" cy="7620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">
              <a:extLst>
                <a:ext uri="{FF2B5EF4-FFF2-40B4-BE49-F238E27FC236}">
                  <a16:creationId xmlns:a16="http://schemas.microsoft.com/office/drawing/2014/main" id="{A901EBFE-E1A6-4762-BB5C-97C7E78E5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2388" y="3046412"/>
              <a:ext cx="222250" cy="238125"/>
            </a:xfrm>
            <a:custGeom>
              <a:avLst/>
              <a:gdLst>
                <a:gd name="T0" fmla="*/ 170 w 297"/>
                <a:gd name="T1" fmla="*/ 231 h 318"/>
                <a:gd name="T2" fmla="*/ 297 w 297"/>
                <a:gd name="T3" fmla="*/ 119 h 318"/>
                <a:gd name="T4" fmla="*/ 173 w 297"/>
                <a:gd name="T5" fmla="*/ 318 h 318"/>
                <a:gd name="T6" fmla="*/ 0 w 297"/>
                <a:gd name="T7" fmla="*/ 0 h 318"/>
                <a:gd name="T8" fmla="*/ 170 w 297"/>
                <a:gd name="T9" fmla="*/ 23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318">
                  <a:moveTo>
                    <a:pt x="170" y="231"/>
                  </a:moveTo>
                  <a:lnTo>
                    <a:pt x="297" y="119"/>
                  </a:lnTo>
                  <a:lnTo>
                    <a:pt x="173" y="318"/>
                  </a:lnTo>
                  <a:lnTo>
                    <a:pt x="0" y="0"/>
                  </a:lnTo>
                  <a:lnTo>
                    <a:pt x="170" y="231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">
              <a:extLst>
                <a:ext uri="{FF2B5EF4-FFF2-40B4-BE49-F238E27FC236}">
                  <a16:creationId xmlns:a16="http://schemas.microsoft.com/office/drawing/2014/main" id="{FAD9DD6C-4194-4FE2-9469-020CFE358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6713" y="3040062"/>
              <a:ext cx="354013" cy="244475"/>
            </a:xfrm>
            <a:custGeom>
              <a:avLst/>
              <a:gdLst>
                <a:gd name="T0" fmla="*/ 133 w 473"/>
                <a:gd name="T1" fmla="*/ 243 h 324"/>
                <a:gd name="T2" fmla="*/ 0 w 473"/>
                <a:gd name="T3" fmla="*/ 126 h 324"/>
                <a:gd name="T4" fmla="*/ 109 w 473"/>
                <a:gd name="T5" fmla="*/ 324 h 324"/>
                <a:gd name="T6" fmla="*/ 473 w 473"/>
                <a:gd name="T7" fmla="*/ 0 h 324"/>
                <a:gd name="T8" fmla="*/ 133 w 473"/>
                <a:gd name="T9" fmla="*/ 243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324">
                  <a:moveTo>
                    <a:pt x="133" y="243"/>
                  </a:moveTo>
                  <a:lnTo>
                    <a:pt x="0" y="126"/>
                  </a:lnTo>
                  <a:lnTo>
                    <a:pt x="109" y="324"/>
                  </a:lnTo>
                  <a:lnTo>
                    <a:pt x="473" y="0"/>
                  </a:lnTo>
                  <a:lnTo>
                    <a:pt x="133" y="243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">
              <a:extLst>
                <a:ext uri="{FF2B5EF4-FFF2-40B4-BE49-F238E27FC236}">
                  <a16:creationId xmlns:a16="http://schemas.microsoft.com/office/drawing/2014/main" id="{7892CA27-A782-41D7-91DF-81279B624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2800" y="2011362"/>
              <a:ext cx="384175" cy="546100"/>
            </a:xfrm>
            <a:custGeom>
              <a:avLst/>
              <a:gdLst>
                <a:gd name="T0" fmla="*/ 0 w 514"/>
                <a:gd name="T1" fmla="*/ 727 h 727"/>
                <a:gd name="T2" fmla="*/ 154 w 514"/>
                <a:gd name="T3" fmla="*/ 18 h 727"/>
                <a:gd name="T4" fmla="*/ 64 w 514"/>
                <a:gd name="T5" fmla="*/ 2 h 727"/>
                <a:gd name="T6" fmla="*/ 63 w 514"/>
                <a:gd name="T7" fmla="*/ 36 h 727"/>
                <a:gd name="T8" fmla="*/ 0 w 514"/>
                <a:gd name="T9" fmla="*/ 727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4" h="727">
                  <a:moveTo>
                    <a:pt x="0" y="727"/>
                  </a:moveTo>
                  <a:cubicBezTo>
                    <a:pt x="201" y="628"/>
                    <a:pt x="514" y="204"/>
                    <a:pt x="154" y="18"/>
                  </a:cubicBezTo>
                  <a:cubicBezTo>
                    <a:pt x="120" y="0"/>
                    <a:pt x="100" y="2"/>
                    <a:pt x="64" y="2"/>
                  </a:cubicBezTo>
                  <a:cubicBezTo>
                    <a:pt x="63" y="24"/>
                    <a:pt x="63" y="36"/>
                    <a:pt x="63" y="36"/>
                  </a:cubicBezTo>
                  <a:cubicBezTo>
                    <a:pt x="63" y="36"/>
                    <a:pt x="68" y="451"/>
                    <a:pt x="0" y="72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">
              <a:extLst>
                <a:ext uri="{FF2B5EF4-FFF2-40B4-BE49-F238E27FC236}">
                  <a16:creationId xmlns:a16="http://schemas.microsoft.com/office/drawing/2014/main" id="{0FA8020A-0E26-4D11-A707-4BC0F7CF0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9638" y="2132012"/>
              <a:ext cx="106363" cy="203200"/>
            </a:xfrm>
            <a:custGeom>
              <a:avLst/>
              <a:gdLst>
                <a:gd name="T0" fmla="*/ 0 w 142"/>
                <a:gd name="T1" fmla="*/ 270 h 270"/>
                <a:gd name="T2" fmla="*/ 60 w 142"/>
                <a:gd name="T3" fmla="*/ 91 h 270"/>
                <a:gd name="T4" fmla="*/ 142 w 142"/>
                <a:gd name="T5" fmla="*/ 80 h 270"/>
                <a:gd name="T6" fmla="*/ 72 w 142"/>
                <a:gd name="T7" fmla="*/ 160 h 270"/>
                <a:gd name="T8" fmla="*/ 106 w 142"/>
                <a:gd name="T9" fmla="*/ 205 h 270"/>
                <a:gd name="T10" fmla="*/ 0 w 142"/>
                <a:gd name="T11" fmla="*/ 27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2" h="270">
                  <a:moveTo>
                    <a:pt x="0" y="270"/>
                  </a:moveTo>
                  <a:cubicBezTo>
                    <a:pt x="0" y="270"/>
                    <a:pt x="19" y="182"/>
                    <a:pt x="60" y="91"/>
                  </a:cubicBezTo>
                  <a:cubicBezTo>
                    <a:pt x="100" y="0"/>
                    <a:pt x="142" y="80"/>
                    <a:pt x="142" y="80"/>
                  </a:cubicBezTo>
                  <a:cubicBezTo>
                    <a:pt x="142" y="80"/>
                    <a:pt x="89" y="116"/>
                    <a:pt x="72" y="160"/>
                  </a:cubicBezTo>
                  <a:cubicBezTo>
                    <a:pt x="55" y="205"/>
                    <a:pt x="93" y="187"/>
                    <a:pt x="106" y="205"/>
                  </a:cubicBezTo>
                  <a:cubicBezTo>
                    <a:pt x="93" y="187"/>
                    <a:pt x="0" y="270"/>
                    <a:pt x="0" y="27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">
              <a:extLst>
                <a:ext uri="{FF2B5EF4-FFF2-40B4-BE49-F238E27FC236}">
                  <a16:creationId xmlns:a16="http://schemas.microsoft.com/office/drawing/2014/main" id="{C0EA9530-2F05-4570-8337-F3B5AFE5F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9363" y="2041525"/>
              <a:ext cx="277813" cy="538163"/>
            </a:xfrm>
            <a:custGeom>
              <a:avLst/>
              <a:gdLst>
                <a:gd name="T0" fmla="*/ 370 w 370"/>
                <a:gd name="T1" fmla="*/ 553 h 717"/>
                <a:gd name="T2" fmla="*/ 270 w 370"/>
                <a:gd name="T3" fmla="*/ 0 h 717"/>
                <a:gd name="T4" fmla="*/ 370 w 370"/>
                <a:gd name="T5" fmla="*/ 553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0" h="717">
                  <a:moveTo>
                    <a:pt x="370" y="553"/>
                  </a:moveTo>
                  <a:cubicBezTo>
                    <a:pt x="0" y="717"/>
                    <a:pt x="135" y="302"/>
                    <a:pt x="270" y="0"/>
                  </a:cubicBezTo>
                  <a:cubicBezTo>
                    <a:pt x="236" y="234"/>
                    <a:pt x="51" y="616"/>
                    <a:pt x="370" y="553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">
              <a:extLst>
                <a:ext uri="{FF2B5EF4-FFF2-40B4-BE49-F238E27FC236}">
                  <a16:creationId xmlns:a16="http://schemas.microsoft.com/office/drawing/2014/main" id="{CE2DED5B-4184-4697-9EBE-CA5E24D80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0675" y="1865312"/>
              <a:ext cx="376238" cy="96838"/>
            </a:xfrm>
            <a:custGeom>
              <a:avLst/>
              <a:gdLst>
                <a:gd name="T0" fmla="*/ 18 w 502"/>
                <a:gd name="T1" fmla="*/ 130 h 130"/>
                <a:gd name="T2" fmla="*/ 502 w 502"/>
                <a:gd name="T3" fmla="*/ 51 h 130"/>
                <a:gd name="T4" fmla="*/ 0 w 502"/>
                <a:gd name="T5" fmla="*/ 30 h 130"/>
                <a:gd name="T6" fmla="*/ 18 w 502"/>
                <a:gd name="T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2" h="130">
                  <a:moveTo>
                    <a:pt x="18" y="130"/>
                  </a:moveTo>
                  <a:lnTo>
                    <a:pt x="502" y="51"/>
                  </a:lnTo>
                  <a:cubicBezTo>
                    <a:pt x="320" y="0"/>
                    <a:pt x="183" y="18"/>
                    <a:pt x="0" y="30"/>
                  </a:cubicBezTo>
                  <a:lnTo>
                    <a:pt x="18" y="130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">
              <a:extLst>
                <a:ext uri="{FF2B5EF4-FFF2-40B4-BE49-F238E27FC236}">
                  <a16:creationId xmlns:a16="http://schemas.microsoft.com/office/drawing/2014/main" id="{4E13948A-3BE2-48C2-8B98-DC110B2EAB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6963" y="4137025"/>
              <a:ext cx="1098550" cy="76200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">
              <a:extLst>
                <a:ext uri="{FF2B5EF4-FFF2-40B4-BE49-F238E27FC236}">
                  <a16:creationId xmlns:a16="http://schemas.microsoft.com/office/drawing/2014/main" id="{9AD4441E-D2F9-4B21-831B-4D7EDD4663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4225" y="4137025"/>
              <a:ext cx="1614488" cy="49213"/>
            </a:xfrm>
            <a:prstGeom prst="rect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">
              <a:extLst>
                <a:ext uri="{FF2B5EF4-FFF2-40B4-BE49-F238E27FC236}">
                  <a16:creationId xmlns:a16="http://schemas.microsoft.com/office/drawing/2014/main" id="{0D44AE92-E8E7-4D7D-837B-93D0995D0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9188" y="3514725"/>
              <a:ext cx="141288" cy="142875"/>
            </a:xfrm>
            <a:custGeom>
              <a:avLst/>
              <a:gdLst>
                <a:gd name="T0" fmla="*/ 126 w 190"/>
                <a:gd name="T1" fmla="*/ 17 h 190"/>
                <a:gd name="T2" fmla="*/ 173 w 190"/>
                <a:gd name="T3" fmla="*/ 126 h 190"/>
                <a:gd name="T4" fmla="*/ 64 w 190"/>
                <a:gd name="T5" fmla="*/ 173 h 190"/>
                <a:gd name="T6" fmla="*/ 17 w 190"/>
                <a:gd name="T7" fmla="*/ 64 h 190"/>
                <a:gd name="T8" fmla="*/ 126 w 190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0"/>
                    <a:pt x="64" y="173"/>
                  </a:cubicBezTo>
                  <a:cubicBezTo>
                    <a:pt x="21" y="156"/>
                    <a:pt x="0" y="107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">
              <a:extLst>
                <a:ext uri="{FF2B5EF4-FFF2-40B4-BE49-F238E27FC236}">
                  <a16:creationId xmlns:a16="http://schemas.microsoft.com/office/drawing/2014/main" id="{76C350EF-305F-41E0-B5C9-8E494F800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4913" y="3556000"/>
              <a:ext cx="142875" cy="142875"/>
            </a:xfrm>
            <a:custGeom>
              <a:avLst/>
              <a:gdLst>
                <a:gd name="T0" fmla="*/ 126 w 190"/>
                <a:gd name="T1" fmla="*/ 17 h 190"/>
                <a:gd name="T2" fmla="*/ 173 w 190"/>
                <a:gd name="T3" fmla="*/ 126 h 190"/>
                <a:gd name="T4" fmla="*/ 64 w 190"/>
                <a:gd name="T5" fmla="*/ 173 h 190"/>
                <a:gd name="T6" fmla="*/ 17 w 190"/>
                <a:gd name="T7" fmla="*/ 64 h 190"/>
                <a:gd name="T8" fmla="*/ 126 w 190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0"/>
                    <a:pt x="64" y="173"/>
                  </a:cubicBezTo>
                  <a:cubicBezTo>
                    <a:pt x="21" y="156"/>
                    <a:pt x="0" y="107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">
              <a:extLst>
                <a:ext uri="{FF2B5EF4-FFF2-40B4-BE49-F238E27FC236}">
                  <a16:creationId xmlns:a16="http://schemas.microsoft.com/office/drawing/2014/main" id="{4BE3ABB3-CFEE-43E1-A4E1-76A9CB6E9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4900" y="3614738"/>
              <a:ext cx="142875" cy="142875"/>
            </a:xfrm>
            <a:custGeom>
              <a:avLst/>
              <a:gdLst>
                <a:gd name="T0" fmla="*/ 127 w 191"/>
                <a:gd name="T1" fmla="*/ 17 h 190"/>
                <a:gd name="T2" fmla="*/ 174 w 191"/>
                <a:gd name="T3" fmla="*/ 126 h 190"/>
                <a:gd name="T4" fmla="*/ 65 w 191"/>
                <a:gd name="T5" fmla="*/ 173 h 190"/>
                <a:gd name="T6" fmla="*/ 18 w 191"/>
                <a:gd name="T7" fmla="*/ 64 h 190"/>
                <a:gd name="T8" fmla="*/ 127 w 191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190">
                  <a:moveTo>
                    <a:pt x="127" y="17"/>
                  </a:moveTo>
                  <a:cubicBezTo>
                    <a:pt x="170" y="34"/>
                    <a:pt x="191" y="83"/>
                    <a:pt x="174" y="126"/>
                  </a:cubicBezTo>
                  <a:cubicBezTo>
                    <a:pt x="157" y="169"/>
                    <a:pt x="108" y="190"/>
                    <a:pt x="65" y="173"/>
                  </a:cubicBezTo>
                  <a:cubicBezTo>
                    <a:pt x="22" y="156"/>
                    <a:pt x="0" y="107"/>
                    <a:pt x="18" y="64"/>
                  </a:cubicBezTo>
                  <a:cubicBezTo>
                    <a:pt x="35" y="21"/>
                    <a:pt x="83" y="0"/>
                    <a:pt x="127" y="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">
              <a:extLst>
                <a:ext uri="{FF2B5EF4-FFF2-40B4-BE49-F238E27FC236}">
                  <a16:creationId xmlns:a16="http://schemas.microsoft.com/office/drawing/2014/main" id="{BBF17E72-30A7-46DD-9EBE-17A4CBE5E9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0625" y="3665538"/>
              <a:ext cx="142875" cy="142875"/>
            </a:xfrm>
            <a:custGeom>
              <a:avLst/>
              <a:gdLst>
                <a:gd name="T0" fmla="*/ 127 w 191"/>
                <a:gd name="T1" fmla="*/ 17 h 190"/>
                <a:gd name="T2" fmla="*/ 174 w 191"/>
                <a:gd name="T3" fmla="*/ 126 h 190"/>
                <a:gd name="T4" fmla="*/ 65 w 191"/>
                <a:gd name="T5" fmla="*/ 173 h 190"/>
                <a:gd name="T6" fmla="*/ 18 w 191"/>
                <a:gd name="T7" fmla="*/ 64 h 190"/>
                <a:gd name="T8" fmla="*/ 127 w 191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190">
                  <a:moveTo>
                    <a:pt x="127" y="17"/>
                  </a:moveTo>
                  <a:cubicBezTo>
                    <a:pt x="170" y="34"/>
                    <a:pt x="191" y="83"/>
                    <a:pt x="174" y="126"/>
                  </a:cubicBezTo>
                  <a:cubicBezTo>
                    <a:pt x="156" y="169"/>
                    <a:pt x="108" y="190"/>
                    <a:pt x="65" y="173"/>
                  </a:cubicBezTo>
                  <a:cubicBezTo>
                    <a:pt x="21" y="156"/>
                    <a:pt x="0" y="107"/>
                    <a:pt x="18" y="64"/>
                  </a:cubicBezTo>
                  <a:cubicBezTo>
                    <a:pt x="35" y="21"/>
                    <a:pt x="83" y="0"/>
                    <a:pt x="127" y="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">
              <a:extLst>
                <a:ext uri="{FF2B5EF4-FFF2-40B4-BE49-F238E27FC236}">
                  <a16:creationId xmlns:a16="http://schemas.microsoft.com/office/drawing/2014/main" id="{F27706C4-A166-4276-A459-244AECED9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2200" y="3714750"/>
              <a:ext cx="141288" cy="142875"/>
            </a:xfrm>
            <a:custGeom>
              <a:avLst/>
              <a:gdLst>
                <a:gd name="T0" fmla="*/ 126 w 190"/>
                <a:gd name="T1" fmla="*/ 17 h 190"/>
                <a:gd name="T2" fmla="*/ 173 w 190"/>
                <a:gd name="T3" fmla="*/ 126 h 190"/>
                <a:gd name="T4" fmla="*/ 64 w 190"/>
                <a:gd name="T5" fmla="*/ 173 h 190"/>
                <a:gd name="T6" fmla="*/ 17 w 190"/>
                <a:gd name="T7" fmla="*/ 64 h 190"/>
                <a:gd name="T8" fmla="*/ 126 w 190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0"/>
                    <a:pt x="64" y="173"/>
                  </a:cubicBezTo>
                  <a:cubicBezTo>
                    <a:pt x="21" y="156"/>
                    <a:pt x="0" y="107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">
              <a:extLst>
                <a:ext uri="{FF2B5EF4-FFF2-40B4-BE49-F238E27FC236}">
                  <a16:creationId xmlns:a16="http://schemas.microsoft.com/office/drawing/2014/main" id="{4F6E779B-39DF-46B8-B2F1-EF4D323BD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9525" y="3605213"/>
              <a:ext cx="142875" cy="141288"/>
            </a:xfrm>
            <a:custGeom>
              <a:avLst/>
              <a:gdLst>
                <a:gd name="T0" fmla="*/ 126 w 190"/>
                <a:gd name="T1" fmla="*/ 17 h 190"/>
                <a:gd name="T2" fmla="*/ 173 w 190"/>
                <a:gd name="T3" fmla="*/ 126 h 190"/>
                <a:gd name="T4" fmla="*/ 64 w 190"/>
                <a:gd name="T5" fmla="*/ 173 h 190"/>
                <a:gd name="T6" fmla="*/ 17 w 190"/>
                <a:gd name="T7" fmla="*/ 64 h 190"/>
                <a:gd name="T8" fmla="*/ 126 w 190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0"/>
                    <a:pt x="64" y="173"/>
                  </a:cubicBezTo>
                  <a:cubicBezTo>
                    <a:pt x="21" y="156"/>
                    <a:pt x="0" y="107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">
              <a:extLst>
                <a:ext uri="{FF2B5EF4-FFF2-40B4-BE49-F238E27FC236}">
                  <a16:creationId xmlns:a16="http://schemas.microsoft.com/office/drawing/2014/main" id="{C8813344-0E50-48E2-B479-812F7C787C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6813" y="3443288"/>
              <a:ext cx="142875" cy="142875"/>
            </a:xfrm>
            <a:custGeom>
              <a:avLst/>
              <a:gdLst>
                <a:gd name="T0" fmla="*/ 126 w 190"/>
                <a:gd name="T1" fmla="*/ 17 h 190"/>
                <a:gd name="T2" fmla="*/ 173 w 190"/>
                <a:gd name="T3" fmla="*/ 126 h 190"/>
                <a:gd name="T4" fmla="*/ 64 w 190"/>
                <a:gd name="T5" fmla="*/ 173 h 190"/>
                <a:gd name="T6" fmla="*/ 17 w 190"/>
                <a:gd name="T7" fmla="*/ 64 h 190"/>
                <a:gd name="T8" fmla="*/ 126 w 190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0"/>
                    <a:pt x="64" y="173"/>
                  </a:cubicBezTo>
                  <a:cubicBezTo>
                    <a:pt x="21" y="156"/>
                    <a:pt x="0" y="107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">
              <a:extLst>
                <a:ext uri="{FF2B5EF4-FFF2-40B4-BE49-F238E27FC236}">
                  <a16:creationId xmlns:a16="http://schemas.microsoft.com/office/drawing/2014/main" id="{F863ECC1-D73E-4616-8CD2-0A87D26B23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6038" y="3506788"/>
              <a:ext cx="144463" cy="142875"/>
            </a:xfrm>
            <a:custGeom>
              <a:avLst/>
              <a:gdLst>
                <a:gd name="T0" fmla="*/ 127 w 191"/>
                <a:gd name="T1" fmla="*/ 17 h 190"/>
                <a:gd name="T2" fmla="*/ 174 w 191"/>
                <a:gd name="T3" fmla="*/ 126 h 190"/>
                <a:gd name="T4" fmla="*/ 65 w 191"/>
                <a:gd name="T5" fmla="*/ 173 h 190"/>
                <a:gd name="T6" fmla="*/ 18 w 191"/>
                <a:gd name="T7" fmla="*/ 64 h 190"/>
                <a:gd name="T8" fmla="*/ 127 w 191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190">
                  <a:moveTo>
                    <a:pt x="127" y="17"/>
                  </a:moveTo>
                  <a:cubicBezTo>
                    <a:pt x="170" y="34"/>
                    <a:pt x="191" y="83"/>
                    <a:pt x="174" y="126"/>
                  </a:cubicBezTo>
                  <a:cubicBezTo>
                    <a:pt x="157" y="169"/>
                    <a:pt x="108" y="190"/>
                    <a:pt x="65" y="173"/>
                  </a:cubicBezTo>
                  <a:cubicBezTo>
                    <a:pt x="22" y="156"/>
                    <a:pt x="0" y="107"/>
                    <a:pt x="18" y="64"/>
                  </a:cubicBezTo>
                  <a:cubicBezTo>
                    <a:pt x="35" y="21"/>
                    <a:pt x="83" y="0"/>
                    <a:pt x="127" y="17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">
              <a:extLst>
                <a:ext uri="{FF2B5EF4-FFF2-40B4-BE49-F238E27FC236}">
                  <a16:creationId xmlns:a16="http://schemas.microsoft.com/office/drawing/2014/main" id="{63952430-EBC4-4B4A-8C86-C03EBDC78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0475" y="3457575"/>
              <a:ext cx="142875" cy="142875"/>
            </a:xfrm>
            <a:custGeom>
              <a:avLst/>
              <a:gdLst>
                <a:gd name="T0" fmla="*/ 126 w 191"/>
                <a:gd name="T1" fmla="*/ 18 h 191"/>
                <a:gd name="T2" fmla="*/ 174 w 191"/>
                <a:gd name="T3" fmla="*/ 127 h 191"/>
                <a:gd name="T4" fmla="*/ 65 w 191"/>
                <a:gd name="T5" fmla="*/ 174 h 191"/>
                <a:gd name="T6" fmla="*/ 17 w 191"/>
                <a:gd name="T7" fmla="*/ 65 h 191"/>
                <a:gd name="T8" fmla="*/ 126 w 191"/>
                <a:gd name="T9" fmla="*/ 1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191">
                  <a:moveTo>
                    <a:pt x="126" y="18"/>
                  </a:moveTo>
                  <a:cubicBezTo>
                    <a:pt x="170" y="35"/>
                    <a:pt x="191" y="83"/>
                    <a:pt x="174" y="127"/>
                  </a:cubicBezTo>
                  <a:cubicBezTo>
                    <a:pt x="156" y="170"/>
                    <a:pt x="108" y="191"/>
                    <a:pt x="65" y="174"/>
                  </a:cubicBezTo>
                  <a:cubicBezTo>
                    <a:pt x="21" y="157"/>
                    <a:pt x="0" y="108"/>
                    <a:pt x="17" y="65"/>
                  </a:cubicBezTo>
                  <a:cubicBezTo>
                    <a:pt x="35" y="22"/>
                    <a:pt x="83" y="0"/>
                    <a:pt x="126" y="18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">
              <a:extLst>
                <a:ext uri="{FF2B5EF4-FFF2-40B4-BE49-F238E27FC236}">
                  <a16:creationId xmlns:a16="http://schemas.microsoft.com/office/drawing/2014/main" id="{5D7A5273-6D8B-4380-AB58-2622AC894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8263" y="3352800"/>
              <a:ext cx="95250" cy="142875"/>
            </a:xfrm>
            <a:custGeom>
              <a:avLst/>
              <a:gdLst>
                <a:gd name="T0" fmla="*/ 20 w 126"/>
                <a:gd name="T1" fmla="*/ 190 h 190"/>
                <a:gd name="T2" fmla="*/ 0 w 126"/>
                <a:gd name="T3" fmla="*/ 186 h 190"/>
                <a:gd name="T4" fmla="*/ 74 w 126"/>
                <a:gd name="T5" fmla="*/ 0 h 190"/>
                <a:gd name="T6" fmla="*/ 126 w 126"/>
                <a:gd name="T7" fmla="*/ 28 h 190"/>
                <a:gd name="T8" fmla="*/ 20 w 126"/>
                <a:gd name="T9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90">
                  <a:moveTo>
                    <a:pt x="20" y="190"/>
                  </a:moveTo>
                  <a:lnTo>
                    <a:pt x="0" y="186"/>
                  </a:lnTo>
                  <a:lnTo>
                    <a:pt x="74" y="0"/>
                  </a:lnTo>
                  <a:lnTo>
                    <a:pt x="126" y="28"/>
                  </a:lnTo>
                  <a:lnTo>
                    <a:pt x="20" y="190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">
              <a:extLst>
                <a:ext uri="{FF2B5EF4-FFF2-40B4-BE49-F238E27FC236}">
                  <a16:creationId xmlns:a16="http://schemas.microsoft.com/office/drawing/2014/main" id="{D73EDB3B-45CD-47C4-BF1A-060F4B7B4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4775" y="3390900"/>
              <a:ext cx="163513" cy="168275"/>
            </a:xfrm>
            <a:custGeom>
              <a:avLst/>
              <a:gdLst>
                <a:gd name="T0" fmla="*/ 0 w 218"/>
                <a:gd name="T1" fmla="*/ 85 h 225"/>
                <a:gd name="T2" fmla="*/ 216 w 218"/>
                <a:gd name="T3" fmla="*/ 90 h 225"/>
                <a:gd name="T4" fmla="*/ 218 w 218"/>
                <a:gd name="T5" fmla="*/ 90 h 225"/>
                <a:gd name="T6" fmla="*/ 0 w 218"/>
                <a:gd name="T7" fmla="*/ 8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8" h="225">
                  <a:moveTo>
                    <a:pt x="0" y="85"/>
                  </a:moveTo>
                  <a:cubicBezTo>
                    <a:pt x="97" y="0"/>
                    <a:pt x="91" y="87"/>
                    <a:pt x="216" y="90"/>
                  </a:cubicBezTo>
                  <a:lnTo>
                    <a:pt x="218" y="90"/>
                  </a:lnTo>
                  <a:cubicBezTo>
                    <a:pt x="174" y="161"/>
                    <a:pt x="43" y="225"/>
                    <a:pt x="0" y="85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">
              <a:extLst>
                <a:ext uri="{FF2B5EF4-FFF2-40B4-BE49-F238E27FC236}">
                  <a16:creationId xmlns:a16="http://schemas.microsoft.com/office/drawing/2014/main" id="{9EC2BAFC-5FFB-4449-A169-847F7D85A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0613" y="2120900"/>
              <a:ext cx="104775" cy="106363"/>
            </a:xfrm>
            <a:prstGeom prst="ellipse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">
              <a:extLst>
                <a:ext uri="{FF2B5EF4-FFF2-40B4-BE49-F238E27FC236}">
                  <a16:creationId xmlns:a16="http://schemas.microsoft.com/office/drawing/2014/main" id="{F41FFD4D-6861-4F4B-B353-CBF508BD1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2900" y="2085975"/>
              <a:ext cx="206375" cy="146050"/>
            </a:xfrm>
            <a:prstGeom prst="ellipse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OVAL">
              <a:extLst>
                <a:ext uri="{FF2B5EF4-FFF2-40B4-BE49-F238E27FC236}">
                  <a16:creationId xmlns:a16="http://schemas.microsoft.com/office/drawing/2014/main" id="{4B8694ED-EDB3-4557-8E38-6A94AA097A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9888" y="2120900"/>
              <a:ext cx="104775" cy="106363"/>
            </a:xfrm>
            <a:prstGeom prst="ellipse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">
              <a:extLst>
                <a:ext uri="{FF2B5EF4-FFF2-40B4-BE49-F238E27FC236}">
                  <a16:creationId xmlns:a16="http://schemas.microsoft.com/office/drawing/2014/main" id="{4BB2F8AB-5103-41E5-9203-58C07D266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9688" y="2787650"/>
              <a:ext cx="369888" cy="111125"/>
            </a:xfrm>
            <a:custGeom>
              <a:avLst/>
              <a:gdLst>
                <a:gd name="T0" fmla="*/ 495 w 495"/>
                <a:gd name="T1" fmla="*/ 0 h 148"/>
                <a:gd name="T2" fmla="*/ 0 w 495"/>
                <a:gd name="T3" fmla="*/ 8 h 148"/>
                <a:gd name="T4" fmla="*/ 495 w 495"/>
                <a:gd name="T5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5" h="148">
                  <a:moveTo>
                    <a:pt x="495" y="0"/>
                  </a:moveTo>
                  <a:cubicBezTo>
                    <a:pt x="417" y="112"/>
                    <a:pt x="59" y="148"/>
                    <a:pt x="0" y="8"/>
                  </a:cubicBezTo>
                  <a:cubicBezTo>
                    <a:pt x="93" y="88"/>
                    <a:pt x="366" y="77"/>
                    <a:pt x="495" y="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">
              <a:extLst>
                <a:ext uri="{FF2B5EF4-FFF2-40B4-BE49-F238E27FC236}">
                  <a16:creationId xmlns:a16="http://schemas.microsoft.com/office/drawing/2014/main" id="{0E4F3C5F-CA59-4E2E-B40B-EF26E8A1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763" y="2130425"/>
              <a:ext cx="2257425" cy="3117850"/>
            </a:xfrm>
            <a:custGeom>
              <a:avLst/>
              <a:gdLst>
                <a:gd name="T0" fmla="*/ 684 w 3009"/>
                <a:gd name="T1" fmla="*/ 0 h 4152"/>
                <a:gd name="T2" fmla="*/ 2601 w 3009"/>
                <a:gd name="T3" fmla="*/ 0 h 4152"/>
                <a:gd name="T4" fmla="*/ 2994 w 3009"/>
                <a:gd name="T5" fmla="*/ 420 h 4152"/>
                <a:gd name="T6" fmla="*/ 2774 w 3009"/>
                <a:gd name="T7" fmla="*/ 3732 h 4152"/>
                <a:gd name="T8" fmla="*/ 2326 w 3009"/>
                <a:gd name="T9" fmla="*/ 4152 h 4152"/>
                <a:gd name="T10" fmla="*/ 409 w 3009"/>
                <a:gd name="T11" fmla="*/ 4152 h 4152"/>
                <a:gd name="T12" fmla="*/ 16 w 3009"/>
                <a:gd name="T13" fmla="*/ 3732 h 4152"/>
                <a:gd name="T14" fmla="*/ 235 w 3009"/>
                <a:gd name="T15" fmla="*/ 420 h 4152"/>
                <a:gd name="T16" fmla="*/ 684 w 3009"/>
                <a:gd name="T17" fmla="*/ 0 h 4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09" h="4152">
                  <a:moveTo>
                    <a:pt x="684" y="0"/>
                  </a:moveTo>
                  <a:lnTo>
                    <a:pt x="2601" y="0"/>
                  </a:lnTo>
                  <a:cubicBezTo>
                    <a:pt x="2832" y="0"/>
                    <a:pt x="3009" y="189"/>
                    <a:pt x="2994" y="420"/>
                  </a:cubicBezTo>
                  <a:lnTo>
                    <a:pt x="2774" y="3732"/>
                  </a:lnTo>
                  <a:cubicBezTo>
                    <a:pt x="2759" y="3963"/>
                    <a:pt x="2557" y="4152"/>
                    <a:pt x="2326" y="4152"/>
                  </a:cubicBezTo>
                  <a:lnTo>
                    <a:pt x="409" y="4152"/>
                  </a:lnTo>
                  <a:cubicBezTo>
                    <a:pt x="177" y="4152"/>
                    <a:pt x="0" y="3963"/>
                    <a:pt x="16" y="3732"/>
                  </a:cubicBezTo>
                  <a:lnTo>
                    <a:pt x="235" y="420"/>
                  </a:lnTo>
                  <a:cubicBezTo>
                    <a:pt x="251" y="189"/>
                    <a:pt x="452" y="0"/>
                    <a:pt x="684" y="0"/>
                  </a:cubicBezTo>
                  <a:close/>
                </a:path>
              </a:pathLst>
            </a:cu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">
              <a:extLst>
                <a:ext uri="{FF2B5EF4-FFF2-40B4-BE49-F238E27FC236}">
                  <a16:creationId xmlns:a16="http://schemas.microsoft.com/office/drawing/2014/main" id="{0A548F0D-166D-4DD7-827A-73AEDFF2F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4400" y="2130425"/>
              <a:ext cx="2257425" cy="3117850"/>
            </a:xfrm>
            <a:custGeom>
              <a:avLst/>
              <a:gdLst>
                <a:gd name="T0" fmla="*/ 683 w 3008"/>
                <a:gd name="T1" fmla="*/ 0 h 4152"/>
                <a:gd name="T2" fmla="*/ 2600 w 3008"/>
                <a:gd name="T3" fmla="*/ 0 h 4152"/>
                <a:gd name="T4" fmla="*/ 2993 w 3008"/>
                <a:gd name="T5" fmla="*/ 420 h 4152"/>
                <a:gd name="T6" fmla="*/ 2773 w 3008"/>
                <a:gd name="T7" fmla="*/ 3732 h 4152"/>
                <a:gd name="T8" fmla="*/ 2325 w 3008"/>
                <a:gd name="T9" fmla="*/ 4152 h 4152"/>
                <a:gd name="T10" fmla="*/ 408 w 3008"/>
                <a:gd name="T11" fmla="*/ 4152 h 4152"/>
                <a:gd name="T12" fmla="*/ 15 w 3008"/>
                <a:gd name="T13" fmla="*/ 3732 h 4152"/>
                <a:gd name="T14" fmla="*/ 235 w 3008"/>
                <a:gd name="T15" fmla="*/ 420 h 4152"/>
                <a:gd name="T16" fmla="*/ 683 w 3008"/>
                <a:gd name="T17" fmla="*/ 0 h 4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08" h="4152">
                  <a:moveTo>
                    <a:pt x="683" y="0"/>
                  </a:moveTo>
                  <a:lnTo>
                    <a:pt x="2600" y="0"/>
                  </a:lnTo>
                  <a:cubicBezTo>
                    <a:pt x="2832" y="0"/>
                    <a:pt x="3008" y="189"/>
                    <a:pt x="2993" y="420"/>
                  </a:cubicBezTo>
                  <a:lnTo>
                    <a:pt x="2773" y="3732"/>
                  </a:lnTo>
                  <a:cubicBezTo>
                    <a:pt x="2758" y="3963"/>
                    <a:pt x="2556" y="4152"/>
                    <a:pt x="2325" y="4152"/>
                  </a:cubicBezTo>
                  <a:lnTo>
                    <a:pt x="408" y="4152"/>
                  </a:lnTo>
                  <a:cubicBezTo>
                    <a:pt x="176" y="4152"/>
                    <a:pt x="0" y="3963"/>
                    <a:pt x="15" y="3732"/>
                  </a:cubicBezTo>
                  <a:lnTo>
                    <a:pt x="235" y="420"/>
                  </a:lnTo>
                  <a:cubicBezTo>
                    <a:pt x="250" y="189"/>
                    <a:pt x="452" y="0"/>
                    <a:pt x="683" y="0"/>
                  </a:cubicBezTo>
                  <a:close/>
                </a:path>
              </a:pathLst>
            </a:custGeom>
            <a:solidFill>
              <a:srgbClr val="6C6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">
              <a:extLst>
                <a:ext uri="{FF2B5EF4-FFF2-40B4-BE49-F238E27FC236}">
                  <a16:creationId xmlns:a16="http://schemas.microsoft.com/office/drawing/2014/main" id="{A9C553FA-6743-4C44-A191-308CCE636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5" y="2973387"/>
              <a:ext cx="447675" cy="1090613"/>
            </a:xfrm>
            <a:custGeom>
              <a:avLst/>
              <a:gdLst>
                <a:gd name="T0" fmla="*/ 554 w 595"/>
                <a:gd name="T1" fmla="*/ 1422 h 1451"/>
                <a:gd name="T2" fmla="*/ 595 w 595"/>
                <a:gd name="T3" fmla="*/ 0 h 1451"/>
                <a:gd name="T4" fmla="*/ 0 w 595"/>
                <a:gd name="T5" fmla="*/ 1451 h 1451"/>
                <a:gd name="T6" fmla="*/ 554 w 595"/>
                <a:gd name="T7" fmla="*/ 1422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5" h="1451">
                  <a:moveTo>
                    <a:pt x="554" y="1422"/>
                  </a:moveTo>
                  <a:lnTo>
                    <a:pt x="595" y="0"/>
                  </a:lnTo>
                  <a:lnTo>
                    <a:pt x="0" y="1451"/>
                  </a:lnTo>
                  <a:lnTo>
                    <a:pt x="554" y="1422"/>
                  </a:lnTo>
                  <a:close/>
                </a:path>
              </a:pathLst>
            </a:custGeom>
            <a:solidFill>
              <a:srgbClr val="394B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">
              <a:extLst>
                <a:ext uri="{FF2B5EF4-FFF2-40B4-BE49-F238E27FC236}">
                  <a16:creationId xmlns:a16="http://schemas.microsoft.com/office/drawing/2014/main" id="{08FBFF78-ACCE-47DE-A8D7-DFC28FB6F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3225" y="2881312"/>
              <a:ext cx="523875" cy="1176338"/>
            </a:xfrm>
            <a:custGeom>
              <a:avLst/>
              <a:gdLst>
                <a:gd name="T0" fmla="*/ 53 w 698"/>
                <a:gd name="T1" fmla="*/ 57 h 1568"/>
                <a:gd name="T2" fmla="*/ 0 w 698"/>
                <a:gd name="T3" fmla="*/ 844 h 1568"/>
                <a:gd name="T4" fmla="*/ 160 w 698"/>
                <a:gd name="T5" fmla="*/ 864 h 1568"/>
                <a:gd name="T6" fmla="*/ 206 w 698"/>
                <a:gd name="T7" fmla="*/ 1305 h 1568"/>
                <a:gd name="T8" fmla="*/ 344 w 698"/>
                <a:gd name="T9" fmla="*/ 1533 h 1568"/>
                <a:gd name="T10" fmla="*/ 343 w 698"/>
                <a:gd name="T11" fmla="*/ 1568 h 1568"/>
                <a:gd name="T12" fmla="*/ 354 w 698"/>
                <a:gd name="T13" fmla="*/ 1550 h 1568"/>
                <a:gd name="T14" fmla="*/ 355 w 698"/>
                <a:gd name="T15" fmla="*/ 1550 h 1568"/>
                <a:gd name="T16" fmla="*/ 355 w 698"/>
                <a:gd name="T17" fmla="*/ 1549 h 1568"/>
                <a:gd name="T18" fmla="*/ 492 w 698"/>
                <a:gd name="T19" fmla="*/ 1322 h 1568"/>
                <a:gd name="T20" fmla="*/ 538 w 698"/>
                <a:gd name="T21" fmla="*/ 882 h 1568"/>
                <a:gd name="T22" fmla="*/ 698 w 698"/>
                <a:gd name="T23" fmla="*/ 861 h 1568"/>
                <a:gd name="T24" fmla="*/ 645 w 698"/>
                <a:gd name="T25" fmla="*/ 74 h 1568"/>
                <a:gd name="T26" fmla="*/ 651 w 698"/>
                <a:gd name="T27" fmla="*/ 28 h 1568"/>
                <a:gd name="T28" fmla="*/ 605 w 698"/>
                <a:gd name="T29" fmla="*/ 14 h 1568"/>
                <a:gd name="T30" fmla="*/ 437 w 698"/>
                <a:gd name="T31" fmla="*/ 691 h 1568"/>
                <a:gd name="T32" fmla="*/ 351 w 698"/>
                <a:gd name="T33" fmla="*/ 989 h 1568"/>
                <a:gd name="T34" fmla="*/ 349 w 698"/>
                <a:gd name="T35" fmla="*/ 1132 h 1568"/>
                <a:gd name="T36" fmla="*/ 347 w 698"/>
                <a:gd name="T37" fmla="*/ 972 h 1568"/>
                <a:gd name="T38" fmla="*/ 245 w 698"/>
                <a:gd name="T39" fmla="*/ 665 h 1568"/>
                <a:gd name="T40" fmla="*/ 102 w 698"/>
                <a:gd name="T41" fmla="*/ 0 h 1568"/>
                <a:gd name="T42" fmla="*/ 45 w 698"/>
                <a:gd name="T43" fmla="*/ 6 h 1568"/>
                <a:gd name="T44" fmla="*/ 53 w 698"/>
                <a:gd name="T45" fmla="*/ 57 h 1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98" h="1568">
                  <a:moveTo>
                    <a:pt x="53" y="57"/>
                  </a:moveTo>
                  <a:lnTo>
                    <a:pt x="0" y="844"/>
                  </a:lnTo>
                  <a:lnTo>
                    <a:pt x="160" y="864"/>
                  </a:lnTo>
                  <a:lnTo>
                    <a:pt x="206" y="1305"/>
                  </a:lnTo>
                  <a:lnTo>
                    <a:pt x="344" y="1533"/>
                  </a:lnTo>
                  <a:lnTo>
                    <a:pt x="343" y="1568"/>
                  </a:lnTo>
                  <a:lnTo>
                    <a:pt x="354" y="1550"/>
                  </a:lnTo>
                  <a:lnTo>
                    <a:pt x="355" y="1550"/>
                  </a:lnTo>
                  <a:lnTo>
                    <a:pt x="355" y="1549"/>
                  </a:lnTo>
                  <a:lnTo>
                    <a:pt x="492" y="1322"/>
                  </a:lnTo>
                  <a:lnTo>
                    <a:pt x="538" y="882"/>
                  </a:lnTo>
                  <a:lnTo>
                    <a:pt x="698" y="861"/>
                  </a:lnTo>
                  <a:lnTo>
                    <a:pt x="645" y="74"/>
                  </a:lnTo>
                  <a:lnTo>
                    <a:pt x="651" y="28"/>
                  </a:lnTo>
                  <a:lnTo>
                    <a:pt x="605" y="14"/>
                  </a:lnTo>
                  <a:lnTo>
                    <a:pt x="437" y="691"/>
                  </a:lnTo>
                  <a:lnTo>
                    <a:pt x="351" y="989"/>
                  </a:lnTo>
                  <a:lnTo>
                    <a:pt x="349" y="1132"/>
                  </a:lnTo>
                  <a:lnTo>
                    <a:pt x="347" y="972"/>
                  </a:lnTo>
                  <a:lnTo>
                    <a:pt x="245" y="665"/>
                  </a:lnTo>
                  <a:lnTo>
                    <a:pt x="102" y="0"/>
                  </a:lnTo>
                  <a:lnTo>
                    <a:pt x="45" y="6"/>
                  </a:lnTo>
                  <a:lnTo>
                    <a:pt x="53" y="57"/>
                  </a:lnTo>
                  <a:close/>
                </a:path>
              </a:pathLst>
            </a:custGeom>
            <a:solidFill>
              <a:srgbClr val="100E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">
              <a:extLst>
                <a:ext uri="{FF2B5EF4-FFF2-40B4-BE49-F238E27FC236}">
                  <a16:creationId xmlns:a16="http://schemas.microsoft.com/office/drawing/2014/main" id="{4ADAED24-196A-448C-B037-0ABD926FE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2850" y="2855912"/>
              <a:ext cx="1389063" cy="2078038"/>
            </a:xfrm>
            <a:custGeom>
              <a:avLst/>
              <a:gdLst>
                <a:gd name="T0" fmla="*/ 1220 w 1853"/>
                <a:gd name="T1" fmla="*/ 14 h 2767"/>
                <a:gd name="T2" fmla="*/ 1756 w 1853"/>
                <a:gd name="T3" fmla="*/ 139 h 2767"/>
                <a:gd name="T4" fmla="*/ 1853 w 1853"/>
                <a:gd name="T5" fmla="*/ 2556 h 2767"/>
                <a:gd name="T6" fmla="*/ 835 w 1853"/>
                <a:gd name="T7" fmla="*/ 2458 h 2767"/>
                <a:gd name="T8" fmla="*/ 148 w 1853"/>
                <a:gd name="T9" fmla="*/ 2589 h 2767"/>
                <a:gd name="T10" fmla="*/ 110 w 1853"/>
                <a:gd name="T11" fmla="*/ 156 h 2767"/>
                <a:gd name="T12" fmla="*/ 559 w 1853"/>
                <a:gd name="T13" fmla="*/ 32 h 2767"/>
                <a:gd name="T14" fmla="*/ 717 w 1853"/>
                <a:gd name="T15" fmla="*/ 0 h 2767"/>
                <a:gd name="T16" fmla="*/ 1220 w 1853"/>
                <a:gd name="T17" fmla="*/ 14 h 2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53" h="2767">
                  <a:moveTo>
                    <a:pt x="1220" y="14"/>
                  </a:moveTo>
                  <a:cubicBezTo>
                    <a:pt x="1220" y="14"/>
                    <a:pt x="1642" y="95"/>
                    <a:pt x="1756" y="139"/>
                  </a:cubicBezTo>
                  <a:cubicBezTo>
                    <a:pt x="1827" y="951"/>
                    <a:pt x="1786" y="1566"/>
                    <a:pt x="1853" y="2556"/>
                  </a:cubicBezTo>
                  <a:cubicBezTo>
                    <a:pt x="1813" y="2576"/>
                    <a:pt x="1369" y="2767"/>
                    <a:pt x="835" y="2458"/>
                  </a:cubicBezTo>
                  <a:cubicBezTo>
                    <a:pt x="606" y="2619"/>
                    <a:pt x="220" y="2589"/>
                    <a:pt x="148" y="2589"/>
                  </a:cubicBezTo>
                  <a:cubicBezTo>
                    <a:pt x="0" y="1321"/>
                    <a:pt x="93" y="860"/>
                    <a:pt x="110" y="156"/>
                  </a:cubicBezTo>
                  <a:cubicBezTo>
                    <a:pt x="226" y="103"/>
                    <a:pt x="449" y="68"/>
                    <a:pt x="559" y="32"/>
                  </a:cubicBezTo>
                  <a:cubicBezTo>
                    <a:pt x="654" y="0"/>
                    <a:pt x="717" y="0"/>
                    <a:pt x="717" y="0"/>
                  </a:cubicBezTo>
                  <a:lnTo>
                    <a:pt x="1220" y="14"/>
                  </a:lnTo>
                  <a:close/>
                </a:path>
              </a:pathLst>
            </a:custGeom>
            <a:solidFill>
              <a:srgbClr val="2A3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">
              <a:extLst>
                <a:ext uri="{FF2B5EF4-FFF2-40B4-BE49-F238E27FC236}">
                  <a16:creationId xmlns:a16="http://schemas.microsoft.com/office/drawing/2014/main" id="{1B46C836-5DF7-4778-871D-9F5F5277D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6975" y="2855912"/>
              <a:ext cx="1404938" cy="2001838"/>
            </a:xfrm>
            <a:custGeom>
              <a:avLst/>
              <a:gdLst>
                <a:gd name="T0" fmla="*/ 1241 w 1874"/>
                <a:gd name="T1" fmla="*/ 14 h 2664"/>
                <a:gd name="T2" fmla="*/ 1777 w 1874"/>
                <a:gd name="T3" fmla="*/ 138 h 2664"/>
                <a:gd name="T4" fmla="*/ 1874 w 1874"/>
                <a:gd name="T5" fmla="*/ 2530 h 2664"/>
                <a:gd name="T6" fmla="*/ 859 w 1874"/>
                <a:gd name="T7" fmla="*/ 2405 h 2664"/>
                <a:gd name="T8" fmla="*/ 148 w 1874"/>
                <a:gd name="T9" fmla="*/ 2563 h 2664"/>
                <a:gd name="T10" fmla="*/ 131 w 1874"/>
                <a:gd name="T11" fmla="*/ 154 h 2664"/>
                <a:gd name="T12" fmla="*/ 580 w 1874"/>
                <a:gd name="T13" fmla="*/ 31 h 2664"/>
                <a:gd name="T14" fmla="*/ 738 w 1874"/>
                <a:gd name="T15" fmla="*/ 0 h 2664"/>
                <a:gd name="T16" fmla="*/ 1241 w 1874"/>
                <a:gd name="T17" fmla="*/ 14 h 2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4" h="2664">
                  <a:moveTo>
                    <a:pt x="1241" y="14"/>
                  </a:moveTo>
                  <a:cubicBezTo>
                    <a:pt x="1241" y="14"/>
                    <a:pt x="1663" y="94"/>
                    <a:pt x="1777" y="138"/>
                  </a:cubicBezTo>
                  <a:cubicBezTo>
                    <a:pt x="1848" y="941"/>
                    <a:pt x="1807" y="1550"/>
                    <a:pt x="1874" y="2530"/>
                  </a:cubicBezTo>
                  <a:cubicBezTo>
                    <a:pt x="1834" y="2550"/>
                    <a:pt x="1339" y="2664"/>
                    <a:pt x="859" y="2405"/>
                  </a:cubicBezTo>
                  <a:cubicBezTo>
                    <a:pt x="594" y="2532"/>
                    <a:pt x="221" y="2562"/>
                    <a:pt x="148" y="2563"/>
                  </a:cubicBezTo>
                  <a:cubicBezTo>
                    <a:pt x="0" y="1307"/>
                    <a:pt x="114" y="851"/>
                    <a:pt x="131" y="154"/>
                  </a:cubicBezTo>
                  <a:cubicBezTo>
                    <a:pt x="247" y="102"/>
                    <a:pt x="470" y="68"/>
                    <a:pt x="580" y="31"/>
                  </a:cubicBezTo>
                  <a:cubicBezTo>
                    <a:pt x="675" y="0"/>
                    <a:pt x="738" y="0"/>
                    <a:pt x="738" y="0"/>
                  </a:cubicBezTo>
                  <a:lnTo>
                    <a:pt x="1241" y="14"/>
                  </a:lnTo>
                  <a:close/>
                </a:path>
              </a:pathLst>
            </a:custGeom>
            <a:solidFill>
              <a:srgbClr val="394B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">
              <a:extLst>
                <a:ext uri="{FF2B5EF4-FFF2-40B4-BE49-F238E27FC236}">
                  <a16:creationId xmlns:a16="http://schemas.microsoft.com/office/drawing/2014/main" id="{7DF60FA5-CEC4-477A-8840-358CF4B86F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4825" y="3614738"/>
              <a:ext cx="79375" cy="1062038"/>
            </a:xfrm>
            <a:custGeom>
              <a:avLst/>
              <a:gdLst>
                <a:gd name="T0" fmla="*/ 106 w 106"/>
                <a:gd name="T1" fmla="*/ 1414 h 1414"/>
                <a:gd name="T2" fmla="*/ 54 w 106"/>
                <a:gd name="T3" fmla="*/ 0 h 1414"/>
                <a:gd name="T4" fmla="*/ 77 w 106"/>
                <a:gd name="T5" fmla="*/ 1413 h 1414"/>
                <a:gd name="T6" fmla="*/ 106 w 106"/>
                <a:gd name="T7" fmla="*/ 1414 h 1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6" h="1414">
                  <a:moveTo>
                    <a:pt x="106" y="1414"/>
                  </a:moveTo>
                  <a:lnTo>
                    <a:pt x="54" y="0"/>
                  </a:lnTo>
                  <a:cubicBezTo>
                    <a:pt x="0" y="95"/>
                    <a:pt x="49" y="1163"/>
                    <a:pt x="77" y="1413"/>
                  </a:cubicBezTo>
                  <a:lnTo>
                    <a:pt x="106" y="1414"/>
                  </a:lnTo>
                  <a:close/>
                </a:path>
              </a:pathLst>
            </a:custGeom>
            <a:solidFill>
              <a:srgbClr val="2A3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">
              <a:extLst>
                <a:ext uri="{FF2B5EF4-FFF2-40B4-BE49-F238E27FC236}">
                  <a16:creationId xmlns:a16="http://schemas.microsoft.com/office/drawing/2014/main" id="{EF07AA97-C7D0-4125-A18E-31D4FD09D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7788" y="2960687"/>
              <a:ext cx="1374775" cy="1331913"/>
            </a:xfrm>
            <a:custGeom>
              <a:avLst/>
              <a:gdLst>
                <a:gd name="T0" fmla="*/ 1575 w 1833"/>
                <a:gd name="T1" fmla="*/ 0 h 1773"/>
                <a:gd name="T2" fmla="*/ 1400 w 1833"/>
                <a:gd name="T3" fmla="*/ 1456 h 1773"/>
                <a:gd name="T4" fmla="*/ 599 w 1833"/>
                <a:gd name="T5" fmla="*/ 1174 h 1773"/>
                <a:gd name="T6" fmla="*/ 0 w 1833"/>
                <a:gd name="T7" fmla="*/ 1540 h 1773"/>
                <a:gd name="T8" fmla="*/ 1518 w 1833"/>
                <a:gd name="T9" fmla="*/ 1773 h 1773"/>
                <a:gd name="T10" fmla="*/ 1735 w 1833"/>
                <a:gd name="T11" fmla="*/ 311 h 1773"/>
                <a:gd name="T12" fmla="*/ 1575 w 1833"/>
                <a:gd name="T13" fmla="*/ 0 h 1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3" h="1773">
                  <a:moveTo>
                    <a:pt x="1575" y="0"/>
                  </a:moveTo>
                  <a:lnTo>
                    <a:pt x="1400" y="1456"/>
                  </a:lnTo>
                  <a:lnTo>
                    <a:pt x="599" y="1174"/>
                  </a:lnTo>
                  <a:lnTo>
                    <a:pt x="0" y="1540"/>
                  </a:lnTo>
                  <a:cubicBezTo>
                    <a:pt x="446" y="1617"/>
                    <a:pt x="1072" y="1695"/>
                    <a:pt x="1518" y="1773"/>
                  </a:cubicBezTo>
                  <a:cubicBezTo>
                    <a:pt x="1830" y="1773"/>
                    <a:pt x="1833" y="913"/>
                    <a:pt x="1735" y="311"/>
                  </a:cubicBezTo>
                  <a:cubicBezTo>
                    <a:pt x="1705" y="129"/>
                    <a:pt x="1650" y="57"/>
                    <a:pt x="1575" y="0"/>
                  </a:cubicBezTo>
                  <a:close/>
                </a:path>
              </a:pathLst>
            </a:custGeom>
            <a:solidFill>
              <a:srgbClr val="2A3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">
              <a:extLst>
                <a:ext uri="{FF2B5EF4-FFF2-40B4-BE49-F238E27FC236}">
                  <a16:creationId xmlns:a16="http://schemas.microsoft.com/office/drawing/2014/main" id="{60E12CBF-30A2-4BEE-A3E5-D8022E834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9063" y="2960687"/>
              <a:ext cx="1374775" cy="1333500"/>
            </a:xfrm>
            <a:custGeom>
              <a:avLst/>
              <a:gdLst>
                <a:gd name="T0" fmla="*/ 1521 w 1834"/>
                <a:gd name="T1" fmla="*/ 0 h 1776"/>
                <a:gd name="T2" fmla="*/ 1398 w 1834"/>
                <a:gd name="T3" fmla="*/ 1598 h 1776"/>
                <a:gd name="T4" fmla="*/ 545 w 1834"/>
                <a:gd name="T5" fmla="*/ 1174 h 1776"/>
                <a:gd name="T6" fmla="*/ 0 w 1834"/>
                <a:gd name="T7" fmla="*/ 1543 h 1776"/>
                <a:gd name="T8" fmla="*/ 1519 w 1834"/>
                <a:gd name="T9" fmla="*/ 1776 h 1776"/>
                <a:gd name="T10" fmla="*/ 1735 w 1834"/>
                <a:gd name="T11" fmla="*/ 315 h 1776"/>
                <a:gd name="T12" fmla="*/ 1521 w 1834"/>
                <a:gd name="T13" fmla="*/ 0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4" h="1776">
                  <a:moveTo>
                    <a:pt x="1521" y="0"/>
                  </a:moveTo>
                  <a:lnTo>
                    <a:pt x="1398" y="1598"/>
                  </a:lnTo>
                  <a:lnTo>
                    <a:pt x="545" y="1174"/>
                  </a:lnTo>
                  <a:lnTo>
                    <a:pt x="0" y="1543"/>
                  </a:lnTo>
                  <a:cubicBezTo>
                    <a:pt x="447" y="1621"/>
                    <a:pt x="1072" y="1698"/>
                    <a:pt x="1519" y="1776"/>
                  </a:cubicBezTo>
                  <a:cubicBezTo>
                    <a:pt x="1830" y="1776"/>
                    <a:pt x="1834" y="917"/>
                    <a:pt x="1735" y="315"/>
                  </a:cubicBezTo>
                  <a:cubicBezTo>
                    <a:pt x="1705" y="132"/>
                    <a:pt x="1596" y="57"/>
                    <a:pt x="1521" y="0"/>
                  </a:cubicBezTo>
                  <a:close/>
                </a:path>
              </a:pathLst>
            </a:custGeom>
            <a:solidFill>
              <a:srgbClr val="394B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">
              <a:extLst>
                <a:ext uri="{FF2B5EF4-FFF2-40B4-BE49-F238E27FC236}">
                  <a16:creationId xmlns:a16="http://schemas.microsoft.com/office/drawing/2014/main" id="{5744A7A4-7549-4CD7-B248-FCAED8F2A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5863" y="3789363"/>
              <a:ext cx="638175" cy="285750"/>
            </a:xfrm>
            <a:custGeom>
              <a:avLst/>
              <a:gdLst>
                <a:gd name="T0" fmla="*/ 815 w 851"/>
                <a:gd name="T1" fmla="*/ 71 h 381"/>
                <a:gd name="T2" fmla="*/ 851 w 851"/>
                <a:gd name="T3" fmla="*/ 326 h 381"/>
                <a:gd name="T4" fmla="*/ 484 w 851"/>
                <a:gd name="T5" fmla="*/ 239 h 381"/>
                <a:gd name="T6" fmla="*/ 123 w 851"/>
                <a:gd name="T7" fmla="*/ 370 h 381"/>
                <a:gd name="T8" fmla="*/ 424 w 851"/>
                <a:gd name="T9" fmla="*/ 40 h 381"/>
                <a:gd name="T10" fmla="*/ 815 w 851"/>
                <a:gd name="T11" fmla="*/ 71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1" h="381">
                  <a:moveTo>
                    <a:pt x="815" y="71"/>
                  </a:moveTo>
                  <a:lnTo>
                    <a:pt x="851" y="326"/>
                  </a:lnTo>
                  <a:cubicBezTo>
                    <a:pt x="764" y="328"/>
                    <a:pt x="608" y="228"/>
                    <a:pt x="484" y="239"/>
                  </a:cubicBezTo>
                  <a:cubicBezTo>
                    <a:pt x="296" y="255"/>
                    <a:pt x="145" y="381"/>
                    <a:pt x="123" y="370"/>
                  </a:cubicBezTo>
                  <a:cubicBezTo>
                    <a:pt x="0" y="302"/>
                    <a:pt x="173" y="117"/>
                    <a:pt x="424" y="40"/>
                  </a:cubicBezTo>
                  <a:cubicBezTo>
                    <a:pt x="554" y="0"/>
                    <a:pt x="734" y="71"/>
                    <a:pt x="815" y="71"/>
                  </a:cubicBezTo>
                  <a:close/>
                </a:path>
              </a:pathLst>
            </a:custGeom>
            <a:solidFill>
              <a:srgbClr val="F0A8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">
              <a:extLst>
                <a:ext uri="{FF2B5EF4-FFF2-40B4-BE49-F238E27FC236}">
                  <a16:creationId xmlns:a16="http://schemas.microsoft.com/office/drawing/2014/main" id="{1CFCDE52-019C-4F8E-98B6-869879C5A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0038" y="2798762"/>
              <a:ext cx="676275" cy="815975"/>
            </a:xfrm>
            <a:custGeom>
              <a:avLst/>
              <a:gdLst>
                <a:gd name="T0" fmla="*/ 492 w 901"/>
                <a:gd name="T1" fmla="*/ 0 h 1087"/>
                <a:gd name="T2" fmla="*/ 0 w 901"/>
                <a:gd name="T3" fmla="*/ 132 h 1087"/>
                <a:gd name="T4" fmla="*/ 327 w 901"/>
                <a:gd name="T5" fmla="*/ 1087 h 1087"/>
                <a:gd name="T6" fmla="*/ 901 w 901"/>
                <a:gd name="T7" fmla="*/ 122 h 1087"/>
                <a:gd name="T8" fmla="*/ 492 w 901"/>
                <a:gd name="T9" fmla="*/ 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1" h="1087">
                  <a:moveTo>
                    <a:pt x="492" y="0"/>
                  </a:moveTo>
                  <a:lnTo>
                    <a:pt x="0" y="132"/>
                  </a:lnTo>
                  <a:lnTo>
                    <a:pt x="327" y="1087"/>
                  </a:lnTo>
                  <a:lnTo>
                    <a:pt x="901" y="122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">
              <a:extLst>
                <a:ext uri="{FF2B5EF4-FFF2-40B4-BE49-F238E27FC236}">
                  <a16:creationId xmlns:a16="http://schemas.microsoft.com/office/drawing/2014/main" id="{D67C44B2-7648-4F71-90AC-F30F477693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0038" y="2889250"/>
              <a:ext cx="671513" cy="725488"/>
            </a:xfrm>
            <a:custGeom>
              <a:avLst/>
              <a:gdLst>
                <a:gd name="T0" fmla="*/ 327 w 896"/>
                <a:gd name="T1" fmla="*/ 966 h 966"/>
                <a:gd name="T2" fmla="*/ 0 w 896"/>
                <a:gd name="T3" fmla="*/ 11 h 966"/>
                <a:gd name="T4" fmla="*/ 337 w 896"/>
                <a:gd name="T5" fmla="*/ 811 h 966"/>
                <a:gd name="T6" fmla="*/ 896 w 896"/>
                <a:gd name="T7" fmla="*/ 0 h 966"/>
                <a:gd name="T8" fmla="*/ 327 w 896"/>
                <a:gd name="T9" fmla="*/ 966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6" h="966">
                  <a:moveTo>
                    <a:pt x="327" y="966"/>
                  </a:moveTo>
                  <a:lnTo>
                    <a:pt x="0" y="11"/>
                  </a:lnTo>
                  <a:lnTo>
                    <a:pt x="337" y="811"/>
                  </a:lnTo>
                  <a:lnTo>
                    <a:pt x="896" y="0"/>
                  </a:lnTo>
                  <a:lnTo>
                    <a:pt x="327" y="966"/>
                  </a:ln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">
              <a:extLst>
                <a:ext uri="{FF2B5EF4-FFF2-40B4-BE49-F238E27FC236}">
                  <a16:creationId xmlns:a16="http://schemas.microsoft.com/office/drawing/2014/main" id="{B46BFD2B-723B-4AB6-A5D2-14C9302BE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9900" y="2874962"/>
              <a:ext cx="215900" cy="739775"/>
            </a:xfrm>
            <a:custGeom>
              <a:avLst/>
              <a:gdLst>
                <a:gd name="T0" fmla="*/ 101 w 288"/>
                <a:gd name="T1" fmla="*/ 985 h 985"/>
                <a:gd name="T2" fmla="*/ 0 w 288"/>
                <a:gd name="T3" fmla="*/ 690 h 985"/>
                <a:gd name="T4" fmla="*/ 97 w 288"/>
                <a:gd name="T5" fmla="*/ 7 h 985"/>
                <a:gd name="T6" fmla="*/ 178 w 288"/>
                <a:gd name="T7" fmla="*/ 0 h 985"/>
                <a:gd name="T8" fmla="*/ 288 w 288"/>
                <a:gd name="T9" fmla="*/ 671 h 985"/>
                <a:gd name="T10" fmla="*/ 101 w 288"/>
                <a:gd name="T11" fmla="*/ 985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" h="985">
                  <a:moveTo>
                    <a:pt x="101" y="985"/>
                  </a:moveTo>
                  <a:lnTo>
                    <a:pt x="0" y="690"/>
                  </a:lnTo>
                  <a:lnTo>
                    <a:pt x="97" y="7"/>
                  </a:lnTo>
                  <a:lnTo>
                    <a:pt x="178" y="0"/>
                  </a:lnTo>
                  <a:lnTo>
                    <a:pt x="288" y="671"/>
                  </a:lnTo>
                  <a:lnTo>
                    <a:pt x="101" y="985"/>
                  </a:lnTo>
                  <a:close/>
                </a:path>
              </a:pathLst>
            </a:custGeom>
            <a:solidFill>
              <a:srgbClr val="2CA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">
              <a:extLst>
                <a:ext uri="{FF2B5EF4-FFF2-40B4-BE49-F238E27FC236}">
                  <a16:creationId xmlns:a16="http://schemas.microsoft.com/office/drawing/2014/main" id="{E7B25AD2-EEFB-44AC-BA0A-873A3166D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7338" y="4005263"/>
              <a:ext cx="514350" cy="88900"/>
            </a:xfrm>
            <a:custGeom>
              <a:avLst/>
              <a:gdLst>
                <a:gd name="T0" fmla="*/ 686 w 686"/>
                <a:gd name="T1" fmla="*/ 71 h 119"/>
                <a:gd name="T2" fmla="*/ 0 w 686"/>
                <a:gd name="T3" fmla="*/ 81 h 119"/>
                <a:gd name="T4" fmla="*/ 686 w 686"/>
                <a:gd name="T5" fmla="*/ 7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6" h="119">
                  <a:moveTo>
                    <a:pt x="686" y="71"/>
                  </a:moveTo>
                  <a:cubicBezTo>
                    <a:pt x="473" y="119"/>
                    <a:pt x="274" y="115"/>
                    <a:pt x="0" y="81"/>
                  </a:cubicBezTo>
                  <a:cubicBezTo>
                    <a:pt x="257" y="34"/>
                    <a:pt x="382" y="0"/>
                    <a:pt x="686" y="71"/>
                  </a:cubicBezTo>
                  <a:close/>
                </a:path>
              </a:pathLst>
            </a:custGeom>
            <a:solidFill>
              <a:srgbClr val="2A3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RECTANGLE">
              <a:extLst>
                <a:ext uri="{FF2B5EF4-FFF2-40B4-BE49-F238E27FC236}">
                  <a16:creationId xmlns:a16="http://schemas.microsoft.com/office/drawing/2014/main" id="{C86DD1CB-F79C-4D39-99FF-FD69C3A6AF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4063" y="4281488"/>
              <a:ext cx="387350" cy="57150"/>
            </a:xfrm>
            <a:prstGeom prst="rect">
              <a:avLst/>
            </a:prstGeom>
            <a:solidFill>
              <a:srgbClr val="2A3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RECTANGLE">
              <a:extLst>
                <a:ext uri="{FF2B5EF4-FFF2-40B4-BE49-F238E27FC236}">
                  <a16:creationId xmlns:a16="http://schemas.microsoft.com/office/drawing/2014/main" id="{CF58ACED-A082-4571-99E6-67946A0D82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6200" y="4281488"/>
              <a:ext cx="315913" cy="57150"/>
            </a:xfrm>
            <a:prstGeom prst="rect">
              <a:avLst/>
            </a:prstGeom>
            <a:solidFill>
              <a:srgbClr val="2A3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">
              <a:extLst>
                <a:ext uri="{FF2B5EF4-FFF2-40B4-BE49-F238E27FC236}">
                  <a16:creationId xmlns:a16="http://schemas.microsoft.com/office/drawing/2014/main" id="{CC22E586-BCAD-4295-BCBB-CA0F5E4FD3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7800" y="2897187"/>
              <a:ext cx="366713" cy="717550"/>
            </a:xfrm>
            <a:custGeom>
              <a:avLst/>
              <a:gdLst>
                <a:gd name="T0" fmla="*/ 163 w 490"/>
                <a:gd name="T1" fmla="*/ 0 h 955"/>
                <a:gd name="T2" fmla="*/ 48 w 490"/>
                <a:gd name="T3" fmla="*/ 27 h 955"/>
                <a:gd name="T4" fmla="*/ 5 w 490"/>
                <a:gd name="T5" fmla="*/ 325 h 955"/>
                <a:gd name="T6" fmla="*/ 135 w 490"/>
                <a:gd name="T7" fmla="*/ 336 h 955"/>
                <a:gd name="T8" fmla="*/ 0 w 490"/>
                <a:gd name="T9" fmla="*/ 471 h 955"/>
                <a:gd name="T10" fmla="*/ 490 w 490"/>
                <a:gd name="T11" fmla="*/ 955 h 955"/>
                <a:gd name="T12" fmla="*/ 163 w 490"/>
                <a:gd name="T13" fmla="*/ 0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0" h="955">
                  <a:moveTo>
                    <a:pt x="163" y="0"/>
                  </a:moveTo>
                  <a:lnTo>
                    <a:pt x="48" y="27"/>
                  </a:lnTo>
                  <a:lnTo>
                    <a:pt x="5" y="325"/>
                  </a:lnTo>
                  <a:lnTo>
                    <a:pt x="135" y="336"/>
                  </a:lnTo>
                  <a:lnTo>
                    <a:pt x="0" y="471"/>
                  </a:lnTo>
                  <a:lnTo>
                    <a:pt x="490" y="955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2A3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">
              <a:extLst>
                <a:ext uri="{FF2B5EF4-FFF2-40B4-BE49-F238E27FC236}">
                  <a16:creationId xmlns:a16="http://schemas.microsoft.com/office/drawing/2014/main" id="{15E40AA3-B839-469D-AA6D-4F0357AEC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4513" y="2889250"/>
              <a:ext cx="531813" cy="725488"/>
            </a:xfrm>
            <a:custGeom>
              <a:avLst/>
              <a:gdLst>
                <a:gd name="T0" fmla="*/ 686 w 709"/>
                <a:gd name="T1" fmla="*/ 26 h 966"/>
                <a:gd name="T2" fmla="*/ 569 w 709"/>
                <a:gd name="T3" fmla="*/ 0 h 966"/>
                <a:gd name="T4" fmla="*/ 0 w 709"/>
                <a:gd name="T5" fmla="*/ 966 h 966"/>
                <a:gd name="T6" fmla="*/ 612 w 709"/>
                <a:gd name="T7" fmla="*/ 501 h 966"/>
                <a:gd name="T8" fmla="*/ 552 w 709"/>
                <a:gd name="T9" fmla="*/ 321 h 966"/>
                <a:gd name="T10" fmla="*/ 709 w 709"/>
                <a:gd name="T11" fmla="*/ 308 h 966"/>
                <a:gd name="T12" fmla="*/ 686 w 709"/>
                <a:gd name="T13" fmla="*/ 26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9" h="966">
                  <a:moveTo>
                    <a:pt x="686" y="26"/>
                  </a:moveTo>
                  <a:lnTo>
                    <a:pt x="569" y="0"/>
                  </a:lnTo>
                  <a:lnTo>
                    <a:pt x="0" y="966"/>
                  </a:lnTo>
                  <a:lnTo>
                    <a:pt x="612" y="501"/>
                  </a:lnTo>
                  <a:lnTo>
                    <a:pt x="552" y="321"/>
                  </a:lnTo>
                  <a:lnTo>
                    <a:pt x="709" y="308"/>
                  </a:lnTo>
                  <a:lnTo>
                    <a:pt x="686" y="26"/>
                  </a:lnTo>
                  <a:close/>
                </a:path>
              </a:pathLst>
            </a:custGeom>
            <a:solidFill>
              <a:srgbClr val="2A3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">
              <a:extLst>
                <a:ext uri="{FF2B5EF4-FFF2-40B4-BE49-F238E27FC236}">
                  <a16:creationId xmlns:a16="http://schemas.microsoft.com/office/drawing/2014/main" id="{616E2703-997F-465C-BDE2-90FDEA756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3488" y="3254375"/>
              <a:ext cx="177800" cy="1527175"/>
            </a:xfrm>
            <a:custGeom>
              <a:avLst/>
              <a:gdLst>
                <a:gd name="T0" fmla="*/ 56 w 237"/>
                <a:gd name="T1" fmla="*/ 116 h 2034"/>
                <a:gd name="T2" fmla="*/ 53 w 237"/>
                <a:gd name="T3" fmla="*/ 166 h 2034"/>
                <a:gd name="T4" fmla="*/ 44 w 237"/>
                <a:gd name="T5" fmla="*/ 297 h 2034"/>
                <a:gd name="T6" fmla="*/ 98 w 237"/>
                <a:gd name="T7" fmla="*/ 2034 h 2034"/>
                <a:gd name="T8" fmla="*/ 237 w 237"/>
                <a:gd name="T9" fmla="*/ 2031 h 2034"/>
                <a:gd name="T10" fmla="*/ 77 w 237"/>
                <a:gd name="T11" fmla="*/ 121 h 2034"/>
                <a:gd name="T12" fmla="*/ 71 w 237"/>
                <a:gd name="T13" fmla="*/ 0 h 2034"/>
                <a:gd name="T14" fmla="*/ 62 w 237"/>
                <a:gd name="T15" fmla="*/ 66 h 2034"/>
                <a:gd name="T16" fmla="*/ 56 w 237"/>
                <a:gd name="T17" fmla="*/ 116 h 2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034">
                  <a:moveTo>
                    <a:pt x="56" y="116"/>
                  </a:moveTo>
                  <a:cubicBezTo>
                    <a:pt x="55" y="133"/>
                    <a:pt x="54" y="149"/>
                    <a:pt x="53" y="166"/>
                  </a:cubicBezTo>
                  <a:cubicBezTo>
                    <a:pt x="50" y="209"/>
                    <a:pt x="47" y="253"/>
                    <a:pt x="44" y="297"/>
                  </a:cubicBezTo>
                  <a:cubicBezTo>
                    <a:pt x="17" y="727"/>
                    <a:pt x="0" y="1207"/>
                    <a:pt x="98" y="2034"/>
                  </a:cubicBezTo>
                  <a:cubicBezTo>
                    <a:pt x="143" y="2033"/>
                    <a:pt x="193" y="2034"/>
                    <a:pt x="237" y="2031"/>
                  </a:cubicBezTo>
                  <a:cubicBezTo>
                    <a:pt x="99" y="1625"/>
                    <a:pt x="102" y="764"/>
                    <a:pt x="77" y="121"/>
                  </a:cubicBezTo>
                  <a:cubicBezTo>
                    <a:pt x="75" y="81"/>
                    <a:pt x="73" y="40"/>
                    <a:pt x="71" y="0"/>
                  </a:cubicBezTo>
                  <a:cubicBezTo>
                    <a:pt x="68" y="25"/>
                    <a:pt x="65" y="46"/>
                    <a:pt x="62" y="66"/>
                  </a:cubicBezTo>
                  <a:cubicBezTo>
                    <a:pt x="60" y="83"/>
                    <a:pt x="58" y="99"/>
                    <a:pt x="56" y="116"/>
                  </a:cubicBezTo>
                  <a:close/>
                </a:path>
              </a:pathLst>
            </a:custGeom>
            <a:solidFill>
              <a:srgbClr val="2A3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">
              <a:extLst>
                <a:ext uri="{FF2B5EF4-FFF2-40B4-BE49-F238E27FC236}">
                  <a16:creationId xmlns:a16="http://schemas.microsoft.com/office/drawing/2014/main" id="{9EBB3826-5895-49EC-9130-8FFD056358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1838" y="4497388"/>
              <a:ext cx="536575" cy="484188"/>
            </a:xfrm>
            <a:custGeom>
              <a:avLst/>
              <a:gdLst>
                <a:gd name="T0" fmla="*/ 1 w 716"/>
                <a:gd name="T1" fmla="*/ 217 h 646"/>
                <a:gd name="T2" fmla="*/ 176 w 716"/>
                <a:gd name="T3" fmla="*/ 77 h 646"/>
                <a:gd name="T4" fmla="*/ 326 w 716"/>
                <a:gd name="T5" fmla="*/ 0 h 646"/>
                <a:gd name="T6" fmla="*/ 306 w 716"/>
                <a:gd name="T7" fmla="*/ 102 h 646"/>
                <a:gd name="T8" fmla="*/ 691 w 716"/>
                <a:gd name="T9" fmla="*/ 248 h 646"/>
                <a:gd name="T10" fmla="*/ 440 w 716"/>
                <a:gd name="T11" fmla="*/ 250 h 646"/>
                <a:gd name="T12" fmla="*/ 677 w 716"/>
                <a:gd name="T13" fmla="*/ 415 h 646"/>
                <a:gd name="T14" fmla="*/ 407 w 716"/>
                <a:gd name="T15" fmla="*/ 348 h 646"/>
                <a:gd name="T16" fmla="*/ 568 w 716"/>
                <a:gd name="T17" fmla="*/ 537 h 646"/>
                <a:gd name="T18" fmla="*/ 326 w 716"/>
                <a:gd name="T19" fmla="*/ 426 h 646"/>
                <a:gd name="T20" fmla="*/ 395 w 716"/>
                <a:gd name="T21" fmla="*/ 606 h 646"/>
                <a:gd name="T22" fmla="*/ 147 w 716"/>
                <a:gd name="T23" fmla="*/ 422 h 646"/>
                <a:gd name="T24" fmla="*/ 1 w 716"/>
                <a:gd name="T25" fmla="*/ 217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6" h="646">
                  <a:moveTo>
                    <a:pt x="1" y="217"/>
                  </a:moveTo>
                  <a:cubicBezTo>
                    <a:pt x="59" y="170"/>
                    <a:pt x="117" y="124"/>
                    <a:pt x="176" y="77"/>
                  </a:cubicBezTo>
                  <a:lnTo>
                    <a:pt x="326" y="0"/>
                  </a:lnTo>
                  <a:lnTo>
                    <a:pt x="306" y="102"/>
                  </a:lnTo>
                  <a:cubicBezTo>
                    <a:pt x="538" y="149"/>
                    <a:pt x="712" y="188"/>
                    <a:pt x="691" y="248"/>
                  </a:cubicBezTo>
                  <a:cubicBezTo>
                    <a:pt x="679" y="283"/>
                    <a:pt x="468" y="218"/>
                    <a:pt x="440" y="250"/>
                  </a:cubicBezTo>
                  <a:cubicBezTo>
                    <a:pt x="412" y="282"/>
                    <a:pt x="716" y="352"/>
                    <a:pt x="677" y="415"/>
                  </a:cubicBezTo>
                  <a:cubicBezTo>
                    <a:pt x="659" y="442"/>
                    <a:pt x="424" y="333"/>
                    <a:pt x="407" y="348"/>
                  </a:cubicBezTo>
                  <a:cubicBezTo>
                    <a:pt x="391" y="364"/>
                    <a:pt x="612" y="502"/>
                    <a:pt x="568" y="537"/>
                  </a:cubicBezTo>
                  <a:cubicBezTo>
                    <a:pt x="520" y="574"/>
                    <a:pt x="355" y="400"/>
                    <a:pt x="326" y="426"/>
                  </a:cubicBezTo>
                  <a:cubicBezTo>
                    <a:pt x="306" y="444"/>
                    <a:pt x="437" y="568"/>
                    <a:pt x="395" y="606"/>
                  </a:cubicBezTo>
                  <a:cubicBezTo>
                    <a:pt x="350" y="646"/>
                    <a:pt x="340" y="500"/>
                    <a:pt x="147" y="422"/>
                  </a:cubicBezTo>
                  <a:cubicBezTo>
                    <a:pt x="69" y="390"/>
                    <a:pt x="0" y="226"/>
                    <a:pt x="1" y="217"/>
                  </a:cubicBezTo>
                  <a:close/>
                </a:path>
              </a:pathLst>
            </a:custGeom>
            <a:solidFill>
              <a:srgbClr val="F0A8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RECTANGLE">
              <a:extLst>
                <a:ext uri="{FF2B5EF4-FFF2-40B4-BE49-F238E27FC236}">
                  <a16:creationId xmlns:a16="http://schemas.microsoft.com/office/drawing/2014/main" id="{BD536D7C-62A9-4B94-B38A-76387D7562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5738" y="4292600"/>
              <a:ext cx="1512888" cy="2566988"/>
            </a:xfrm>
            <a:prstGeom prst="rect">
              <a:avLst/>
            </a:prstGeom>
            <a:solidFill>
              <a:srgbClr val="A76C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RECTANGLE">
              <a:extLst>
                <a:ext uri="{FF2B5EF4-FFF2-40B4-BE49-F238E27FC236}">
                  <a16:creationId xmlns:a16="http://schemas.microsoft.com/office/drawing/2014/main" id="{F2E5C1B6-3398-4ACF-812A-71594D0978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2200" y="4064000"/>
              <a:ext cx="5705475" cy="228600"/>
            </a:xfrm>
            <a:prstGeom prst="rect">
              <a:avLst/>
            </a:prstGeom>
            <a:solidFill>
              <a:srgbClr val="BD80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RECTANGLE">
              <a:extLst>
                <a:ext uri="{FF2B5EF4-FFF2-40B4-BE49-F238E27FC236}">
                  <a16:creationId xmlns:a16="http://schemas.microsoft.com/office/drawing/2014/main" id="{EB734B05-7D01-40E7-9A95-53DF3FD0D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6388" y="4064000"/>
              <a:ext cx="1535113" cy="228600"/>
            </a:xfrm>
            <a:prstGeom prst="rect">
              <a:avLst/>
            </a:prstGeom>
            <a:solidFill>
              <a:srgbClr val="A66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RECTANGLE">
              <a:extLst>
                <a:ext uri="{FF2B5EF4-FFF2-40B4-BE49-F238E27FC236}">
                  <a16:creationId xmlns:a16="http://schemas.microsoft.com/office/drawing/2014/main" id="{F8394A8E-3EF1-4119-9270-030BE96793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292600"/>
              <a:ext cx="4019550" cy="2566988"/>
            </a:xfrm>
            <a:prstGeom prst="rect">
              <a:avLst/>
            </a:prstGeom>
            <a:solidFill>
              <a:srgbClr val="BD80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RECTANGLE">
              <a:extLst>
                <a:ext uri="{FF2B5EF4-FFF2-40B4-BE49-F238E27FC236}">
                  <a16:creationId xmlns:a16="http://schemas.microsoft.com/office/drawing/2014/main" id="{79AF1FAC-F35B-4AFD-97D7-CFAFFDE5C0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292600"/>
              <a:ext cx="5521325" cy="217488"/>
            </a:xfrm>
            <a:prstGeom prst="rect">
              <a:avLst/>
            </a:prstGeom>
            <a:solidFill>
              <a:srgbClr val="A5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RECTANGLE">
              <a:extLst>
                <a:ext uri="{FF2B5EF4-FFF2-40B4-BE49-F238E27FC236}">
                  <a16:creationId xmlns:a16="http://schemas.microsoft.com/office/drawing/2014/main" id="{BD34027E-71CE-460E-95D2-0EC6C737F3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76850" y="4292600"/>
              <a:ext cx="1501775" cy="217488"/>
            </a:xfrm>
            <a:prstGeom prst="rect">
              <a:avLst/>
            </a:prstGeom>
            <a:solidFill>
              <a:srgbClr val="9150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RECTANGLE">
              <a:extLst>
                <a:ext uri="{FF2B5EF4-FFF2-40B4-BE49-F238E27FC236}">
                  <a16:creationId xmlns:a16="http://schemas.microsoft.com/office/drawing/2014/main" id="{D0067F9D-EDB8-4351-B77C-C64E2FC33D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8225" y="3987800"/>
              <a:ext cx="2681288" cy="76200"/>
            </a:xfrm>
            <a:prstGeom prst="rect">
              <a:avLst/>
            </a:prstGeom>
            <a:solidFill>
              <a:srgbClr val="D0D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">
              <a:extLst>
                <a:ext uri="{FF2B5EF4-FFF2-40B4-BE49-F238E27FC236}">
                  <a16:creationId xmlns:a16="http://schemas.microsoft.com/office/drawing/2014/main" id="{D553404A-0A5C-4709-A1AE-DCCF96EEEF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6388" y="2897187"/>
              <a:ext cx="222250" cy="236538"/>
            </a:xfrm>
            <a:custGeom>
              <a:avLst/>
              <a:gdLst>
                <a:gd name="T0" fmla="*/ 170 w 297"/>
                <a:gd name="T1" fmla="*/ 230 h 317"/>
                <a:gd name="T2" fmla="*/ 297 w 297"/>
                <a:gd name="T3" fmla="*/ 118 h 317"/>
                <a:gd name="T4" fmla="*/ 172 w 297"/>
                <a:gd name="T5" fmla="*/ 317 h 317"/>
                <a:gd name="T6" fmla="*/ 0 w 297"/>
                <a:gd name="T7" fmla="*/ 0 h 317"/>
                <a:gd name="T8" fmla="*/ 170 w 297"/>
                <a:gd name="T9" fmla="*/ 23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317">
                  <a:moveTo>
                    <a:pt x="170" y="230"/>
                  </a:moveTo>
                  <a:lnTo>
                    <a:pt x="297" y="118"/>
                  </a:lnTo>
                  <a:lnTo>
                    <a:pt x="172" y="317"/>
                  </a:lnTo>
                  <a:lnTo>
                    <a:pt x="0" y="0"/>
                  </a:lnTo>
                  <a:lnTo>
                    <a:pt x="170" y="230"/>
                  </a:ln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">
              <a:extLst>
                <a:ext uri="{FF2B5EF4-FFF2-40B4-BE49-F238E27FC236}">
                  <a16:creationId xmlns:a16="http://schemas.microsoft.com/office/drawing/2014/main" id="{AFDBB991-BDB5-4A33-B62F-8C27ACA51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0713" y="2890837"/>
              <a:ext cx="355600" cy="242888"/>
            </a:xfrm>
            <a:custGeom>
              <a:avLst/>
              <a:gdLst>
                <a:gd name="T0" fmla="*/ 132 w 473"/>
                <a:gd name="T1" fmla="*/ 243 h 324"/>
                <a:gd name="T2" fmla="*/ 0 w 473"/>
                <a:gd name="T3" fmla="*/ 126 h 324"/>
                <a:gd name="T4" fmla="*/ 109 w 473"/>
                <a:gd name="T5" fmla="*/ 324 h 324"/>
                <a:gd name="T6" fmla="*/ 473 w 473"/>
                <a:gd name="T7" fmla="*/ 0 h 324"/>
                <a:gd name="T8" fmla="*/ 132 w 473"/>
                <a:gd name="T9" fmla="*/ 243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324">
                  <a:moveTo>
                    <a:pt x="132" y="243"/>
                  </a:moveTo>
                  <a:lnTo>
                    <a:pt x="0" y="126"/>
                  </a:lnTo>
                  <a:lnTo>
                    <a:pt x="109" y="324"/>
                  </a:lnTo>
                  <a:lnTo>
                    <a:pt x="473" y="0"/>
                  </a:lnTo>
                  <a:lnTo>
                    <a:pt x="132" y="243"/>
                  </a:ln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">
              <a:extLst>
                <a:ext uri="{FF2B5EF4-FFF2-40B4-BE49-F238E27FC236}">
                  <a16:creationId xmlns:a16="http://schemas.microsoft.com/office/drawing/2014/main" id="{085EE00B-3A3D-4730-BAFC-F45A7FBC92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9638" y="1862137"/>
              <a:ext cx="385763" cy="546100"/>
            </a:xfrm>
            <a:custGeom>
              <a:avLst/>
              <a:gdLst>
                <a:gd name="T0" fmla="*/ 514 w 514"/>
                <a:gd name="T1" fmla="*/ 727 h 727"/>
                <a:gd name="T2" fmla="*/ 360 w 514"/>
                <a:gd name="T3" fmla="*/ 17 h 727"/>
                <a:gd name="T4" fmla="*/ 451 w 514"/>
                <a:gd name="T5" fmla="*/ 1 h 727"/>
                <a:gd name="T6" fmla="*/ 451 w 514"/>
                <a:gd name="T7" fmla="*/ 35 h 727"/>
                <a:gd name="T8" fmla="*/ 514 w 514"/>
                <a:gd name="T9" fmla="*/ 727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4" h="727">
                  <a:moveTo>
                    <a:pt x="514" y="727"/>
                  </a:moveTo>
                  <a:cubicBezTo>
                    <a:pt x="313" y="628"/>
                    <a:pt x="0" y="203"/>
                    <a:pt x="360" y="17"/>
                  </a:cubicBezTo>
                  <a:cubicBezTo>
                    <a:pt x="394" y="0"/>
                    <a:pt x="414" y="1"/>
                    <a:pt x="451" y="1"/>
                  </a:cubicBezTo>
                  <a:cubicBezTo>
                    <a:pt x="451" y="23"/>
                    <a:pt x="451" y="35"/>
                    <a:pt x="451" y="35"/>
                  </a:cubicBezTo>
                  <a:cubicBezTo>
                    <a:pt x="451" y="35"/>
                    <a:pt x="447" y="451"/>
                    <a:pt x="514" y="727"/>
                  </a:cubicBezTo>
                  <a:close/>
                </a:path>
              </a:pathLst>
            </a:custGeom>
            <a:solidFill>
              <a:srgbClr val="EF8F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">
              <a:extLst>
                <a:ext uri="{FF2B5EF4-FFF2-40B4-BE49-F238E27FC236}">
                  <a16:creationId xmlns:a16="http://schemas.microsoft.com/office/drawing/2014/main" id="{FBE66656-17A9-4A7B-AB82-8E3E9F301F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5375" y="1982787"/>
              <a:ext cx="106363" cy="201613"/>
            </a:xfrm>
            <a:custGeom>
              <a:avLst/>
              <a:gdLst>
                <a:gd name="T0" fmla="*/ 142 w 142"/>
                <a:gd name="T1" fmla="*/ 269 h 269"/>
                <a:gd name="T2" fmla="*/ 82 w 142"/>
                <a:gd name="T3" fmla="*/ 91 h 269"/>
                <a:gd name="T4" fmla="*/ 0 w 142"/>
                <a:gd name="T5" fmla="*/ 79 h 269"/>
                <a:gd name="T6" fmla="*/ 70 w 142"/>
                <a:gd name="T7" fmla="*/ 160 h 269"/>
                <a:gd name="T8" fmla="*/ 35 w 142"/>
                <a:gd name="T9" fmla="*/ 204 h 269"/>
                <a:gd name="T10" fmla="*/ 142 w 142"/>
                <a:gd name="T1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2" h="269">
                  <a:moveTo>
                    <a:pt x="142" y="269"/>
                  </a:moveTo>
                  <a:cubicBezTo>
                    <a:pt x="142" y="269"/>
                    <a:pt x="123" y="182"/>
                    <a:pt x="82" y="91"/>
                  </a:cubicBezTo>
                  <a:cubicBezTo>
                    <a:pt x="41" y="0"/>
                    <a:pt x="0" y="79"/>
                    <a:pt x="0" y="79"/>
                  </a:cubicBezTo>
                  <a:cubicBezTo>
                    <a:pt x="0" y="79"/>
                    <a:pt x="53" y="115"/>
                    <a:pt x="70" y="160"/>
                  </a:cubicBezTo>
                  <a:cubicBezTo>
                    <a:pt x="87" y="204"/>
                    <a:pt x="49" y="186"/>
                    <a:pt x="35" y="204"/>
                  </a:cubicBezTo>
                  <a:cubicBezTo>
                    <a:pt x="49" y="186"/>
                    <a:pt x="142" y="269"/>
                    <a:pt x="142" y="269"/>
                  </a:cubicBezTo>
                  <a:close/>
                </a:path>
              </a:pathLst>
            </a:custGeom>
            <a:solidFill>
              <a:srgbClr val="D65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">
              <a:extLst>
                <a:ext uri="{FF2B5EF4-FFF2-40B4-BE49-F238E27FC236}">
                  <a16:creationId xmlns:a16="http://schemas.microsoft.com/office/drawing/2014/main" id="{805CE1A8-42E9-480D-984A-9F5FB9E75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6800" y="1862137"/>
              <a:ext cx="385763" cy="546100"/>
            </a:xfrm>
            <a:custGeom>
              <a:avLst/>
              <a:gdLst>
                <a:gd name="T0" fmla="*/ 0 w 514"/>
                <a:gd name="T1" fmla="*/ 727 h 727"/>
                <a:gd name="T2" fmla="*/ 154 w 514"/>
                <a:gd name="T3" fmla="*/ 17 h 727"/>
                <a:gd name="T4" fmla="*/ 63 w 514"/>
                <a:gd name="T5" fmla="*/ 1 h 727"/>
                <a:gd name="T6" fmla="*/ 63 w 514"/>
                <a:gd name="T7" fmla="*/ 35 h 727"/>
                <a:gd name="T8" fmla="*/ 0 w 514"/>
                <a:gd name="T9" fmla="*/ 727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4" h="727">
                  <a:moveTo>
                    <a:pt x="0" y="727"/>
                  </a:moveTo>
                  <a:cubicBezTo>
                    <a:pt x="201" y="628"/>
                    <a:pt x="514" y="203"/>
                    <a:pt x="154" y="17"/>
                  </a:cubicBezTo>
                  <a:cubicBezTo>
                    <a:pt x="120" y="0"/>
                    <a:pt x="100" y="1"/>
                    <a:pt x="63" y="1"/>
                  </a:cubicBezTo>
                  <a:cubicBezTo>
                    <a:pt x="63" y="23"/>
                    <a:pt x="63" y="35"/>
                    <a:pt x="63" y="35"/>
                  </a:cubicBezTo>
                  <a:cubicBezTo>
                    <a:pt x="63" y="35"/>
                    <a:pt x="67" y="451"/>
                    <a:pt x="0" y="727"/>
                  </a:cubicBezTo>
                  <a:close/>
                </a:path>
              </a:pathLst>
            </a:custGeom>
            <a:solidFill>
              <a:srgbClr val="F0A8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">
              <a:extLst>
                <a:ext uri="{FF2B5EF4-FFF2-40B4-BE49-F238E27FC236}">
                  <a16:creationId xmlns:a16="http://schemas.microsoft.com/office/drawing/2014/main" id="{8BCF0B31-A8C2-4DEC-9A89-13E4C6416E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638" y="1982787"/>
              <a:ext cx="106363" cy="201613"/>
            </a:xfrm>
            <a:custGeom>
              <a:avLst/>
              <a:gdLst>
                <a:gd name="T0" fmla="*/ 0 w 143"/>
                <a:gd name="T1" fmla="*/ 269 h 269"/>
                <a:gd name="T2" fmla="*/ 60 w 143"/>
                <a:gd name="T3" fmla="*/ 91 h 269"/>
                <a:gd name="T4" fmla="*/ 143 w 143"/>
                <a:gd name="T5" fmla="*/ 79 h 269"/>
                <a:gd name="T6" fmla="*/ 73 w 143"/>
                <a:gd name="T7" fmla="*/ 160 h 269"/>
                <a:gd name="T8" fmla="*/ 107 w 143"/>
                <a:gd name="T9" fmla="*/ 204 h 269"/>
                <a:gd name="T10" fmla="*/ 0 w 143"/>
                <a:gd name="T1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3" h="269">
                  <a:moveTo>
                    <a:pt x="0" y="269"/>
                  </a:moveTo>
                  <a:cubicBezTo>
                    <a:pt x="0" y="269"/>
                    <a:pt x="19" y="182"/>
                    <a:pt x="60" y="91"/>
                  </a:cubicBezTo>
                  <a:cubicBezTo>
                    <a:pt x="101" y="0"/>
                    <a:pt x="143" y="79"/>
                    <a:pt x="143" y="79"/>
                  </a:cubicBezTo>
                  <a:cubicBezTo>
                    <a:pt x="143" y="79"/>
                    <a:pt x="90" y="115"/>
                    <a:pt x="73" y="160"/>
                  </a:cubicBezTo>
                  <a:cubicBezTo>
                    <a:pt x="56" y="204"/>
                    <a:pt x="94" y="186"/>
                    <a:pt x="107" y="204"/>
                  </a:cubicBezTo>
                  <a:cubicBezTo>
                    <a:pt x="94" y="186"/>
                    <a:pt x="0" y="269"/>
                    <a:pt x="0" y="269"/>
                  </a:cubicBezTo>
                  <a:close/>
                </a:path>
              </a:pathLst>
            </a:custGeom>
            <a:solidFill>
              <a:srgbClr val="EB9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">
              <a:extLst>
                <a:ext uri="{FF2B5EF4-FFF2-40B4-BE49-F238E27FC236}">
                  <a16:creationId xmlns:a16="http://schemas.microsoft.com/office/drawing/2014/main" id="{7E741BB3-FDB1-4E76-8465-B60464A2DC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1725" y="1220787"/>
              <a:ext cx="1316038" cy="1639888"/>
            </a:xfrm>
            <a:custGeom>
              <a:avLst/>
              <a:gdLst>
                <a:gd name="T0" fmla="*/ 63 w 1755"/>
                <a:gd name="T1" fmla="*/ 1013 h 2185"/>
                <a:gd name="T2" fmla="*/ 911 w 1755"/>
                <a:gd name="T3" fmla="*/ 2168 h 2185"/>
                <a:gd name="T4" fmla="*/ 1722 w 1755"/>
                <a:gd name="T5" fmla="*/ 1242 h 2185"/>
                <a:gd name="T6" fmla="*/ 1709 w 1755"/>
                <a:gd name="T7" fmla="*/ 277 h 2185"/>
                <a:gd name="T8" fmla="*/ 965 w 1755"/>
                <a:gd name="T9" fmla="*/ 52 h 2185"/>
                <a:gd name="T10" fmla="*/ 75 w 1755"/>
                <a:gd name="T11" fmla="*/ 237 h 2185"/>
                <a:gd name="T12" fmla="*/ 63 w 1755"/>
                <a:gd name="T13" fmla="*/ 1013 h 2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5" h="2185">
                  <a:moveTo>
                    <a:pt x="63" y="1013"/>
                  </a:moveTo>
                  <a:cubicBezTo>
                    <a:pt x="113" y="1829"/>
                    <a:pt x="131" y="2185"/>
                    <a:pt x="911" y="2168"/>
                  </a:cubicBezTo>
                  <a:cubicBezTo>
                    <a:pt x="1691" y="2152"/>
                    <a:pt x="1673" y="1818"/>
                    <a:pt x="1722" y="1242"/>
                  </a:cubicBezTo>
                  <a:cubicBezTo>
                    <a:pt x="1755" y="855"/>
                    <a:pt x="1744" y="385"/>
                    <a:pt x="1709" y="277"/>
                  </a:cubicBezTo>
                  <a:cubicBezTo>
                    <a:pt x="1675" y="169"/>
                    <a:pt x="1196" y="103"/>
                    <a:pt x="965" y="52"/>
                  </a:cubicBezTo>
                  <a:cubicBezTo>
                    <a:pt x="734" y="0"/>
                    <a:pt x="151" y="163"/>
                    <a:pt x="75" y="237"/>
                  </a:cubicBezTo>
                  <a:cubicBezTo>
                    <a:pt x="0" y="311"/>
                    <a:pt x="63" y="1013"/>
                    <a:pt x="63" y="1013"/>
                  </a:cubicBezTo>
                  <a:close/>
                </a:path>
              </a:pathLst>
            </a:custGeom>
            <a:solidFill>
              <a:srgbClr val="F0A8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">
              <a:extLst>
                <a:ext uri="{FF2B5EF4-FFF2-40B4-BE49-F238E27FC236}">
                  <a16:creationId xmlns:a16="http://schemas.microsoft.com/office/drawing/2014/main" id="{68393AAA-7CD5-47E4-A07F-0C687DCC7F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3363" y="1890712"/>
              <a:ext cx="277813" cy="538163"/>
            </a:xfrm>
            <a:custGeom>
              <a:avLst/>
              <a:gdLst>
                <a:gd name="T0" fmla="*/ 370 w 370"/>
                <a:gd name="T1" fmla="*/ 554 h 717"/>
                <a:gd name="T2" fmla="*/ 270 w 370"/>
                <a:gd name="T3" fmla="*/ 0 h 717"/>
                <a:gd name="T4" fmla="*/ 370 w 370"/>
                <a:gd name="T5" fmla="*/ 554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0" h="717">
                  <a:moveTo>
                    <a:pt x="370" y="554"/>
                  </a:moveTo>
                  <a:cubicBezTo>
                    <a:pt x="0" y="717"/>
                    <a:pt x="135" y="302"/>
                    <a:pt x="270" y="0"/>
                  </a:cubicBezTo>
                  <a:cubicBezTo>
                    <a:pt x="235" y="234"/>
                    <a:pt x="51" y="616"/>
                    <a:pt x="370" y="554"/>
                  </a:cubicBezTo>
                  <a:close/>
                </a:path>
              </a:pathLst>
            </a:custGeom>
            <a:solidFill>
              <a:srgbClr val="EB9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">
              <a:extLst>
                <a:ext uri="{FF2B5EF4-FFF2-40B4-BE49-F238E27FC236}">
                  <a16:creationId xmlns:a16="http://schemas.microsoft.com/office/drawing/2014/main" id="{221277A1-525D-493E-8938-C893DCC3C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9200" y="1712912"/>
              <a:ext cx="376238" cy="101600"/>
            </a:xfrm>
            <a:custGeom>
              <a:avLst/>
              <a:gdLst>
                <a:gd name="T0" fmla="*/ 482 w 502"/>
                <a:gd name="T1" fmla="*/ 137 h 137"/>
                <a:gd name="T2" fmla="*/ 0 w 502"/>
                <a:gd name="T3" fmla="*/ 46 h 137"/>
                <a:gd name="T4" fmla="*/ 502 w 502"/>
                <a:gd name="T5" fmla="*/ 38 h 137"/>
                <a:gd name="T6" fmla="*/ 482 w 502"/>
                <a:gd name="T7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2" h="137">
                  <a:moveTo>
                    <a:pt x="482" y="137"/>
                  </a:moveTo>
                  <a:lnTo>
                    <a:pt x="0" y="46"/>
                  </a:lnTo>
                  <a:cubicBezTo>
                    <a:pt x="183" y="0"/>
                    <a:pt x="320" y="22"/>
                    <a:pt x="502" y="38"/>
                  </a:cubicBezTo>
                  <a:lnTo>
                    <a:pt x="482" y="137"/>
                  </a:lnTo>
                  <a:close/>
                </a:path>
              </a:pathLst>
            </a:custGeom>
            <a:solidFill>
              <a:srgbClr val="6832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">
              <a:extLst>
                <a:ext uri="{FF2B5EF4-FFF2-40B4-BE49-F238E27FC236}">
                  <a16:creationId xmlns:a16="http://schemas.microsoft.com/office/drawing/2014/main" id="{F8A8A4E5-EB32-4F19-AE8B-8873F2E78F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92525" y="2387600"/>
              <a:ext cx="1249363" cy="801688"/>
            </a:xfrm>
            <a:custGeom>
              <a:avLst/>
              <a:gdLst>
                <a:gd name="T0" fmla="*/ 0 w 1665"/>
                <a:gd name="T1" fmla="*/ 289 h 1068"/>
                <a:gd name="T2" fmla="*/ 39 w 1665"/>
                <a:gd name="T3" fmla="*/ 0 h 1068"/>
                <a:gd name="T4" fmla="*/ 783 w 1665"/>
                <a:gd name="T5" fmla="*/ 28 h 1068"/>
                <a:gd name="T6" fmla="*/ 1626 w 1665"/>
                <a:gd name="T7" fmla="*/ 0 h 1068"/>
                <a:gd name="T8" fmla="*/ 1665 w 1665"/>
                <a:gd name="T9" fmla="*/ 289 h 1068"/>
                <a:gd name="T10" fmla="*/ 783 w 1665"/>
                <a:gd name="T11" fmla="*/ 1064 h 1068"/>
                <a:gd name="T12" fmla="*/ 0 w 1665"/>
                <a:gd name="T13" fmla="*/ 289 h 1068"/>
                <a:gd name="T14" fmla="*/ 403 w 1665"/>
                <a:gd name="T15" fmla="*/ 380 h 1068"/>
                <a:gd name="T16" fmla="*/ 776 w 1665"/>
                <a:gd name="T17" fmla="*/ 512 h 1068"/>
                <a:gd name="T18" fmla="*/ 1169 w 1665"/>
                <a:gd name="T19" fmla="*/ 388 h 1068"/>
                <a:gd name="T20" fmla="*/ 783 w 1665"/>
                <a:gd name="T21" fmla="*/ 184 h 1068"/>
                <a:gd name="T22" fmla="*/ 403 w 1665"/>
                <a:gd name="T23" fmla="*/ 380 h 10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65" h="1068">
                  <a:moveTo>
                    <a:pt x="0" y="289"/>
                  </a:moveTo>
                  <a:cubicBezTo>
                    <a:pt x="2" y="189"/>
                    <a:pt x="27" y="135"/>
                    <a:pt x="39" y="0"/>
                  </a:cubicBezTo>
                  <a:cubicBezTo>
                    <a:pt x="268" y="290"/>
                    <a:pt x="602" y="30"/>
                    <a:pt x="783" y="28"/>
                  </a:cubicBezTo>
                  <a:cubicBezTo>
                    <a:pt x="980" y="26"/>
                    <a:pt x="1392" y="296"/>
                    <a:pt x="1626" y="0"/>
                  </a:cubicBezTo>
                  <a:cubicBezTo>
                    <a:pt x="1638" y="135"/>
                    <a:pt x="1663" y="189"/>
                    <a:pt x="1665" y="289"/>
                  </a:cubicBezTo>
                  <a:cubicBezTo>
                    <a:pt x="1577" y="469"/>
                    <a:pt x="952" y="1059"/>
                    <a:pt x="783" y="1064"/>
                  </a:cubicBezTo>
                  <a:cubicBezTo>
                    <a:pt x="625" y="1068"/>
                    <a:pt x="85" y="465"/>
                    <a:pt x="0" y="289"/>
                  </a:cubicBezTo>
                  <a:close/>
                  <a:moveTo>
                    <a:pt x="403" y="380"/>
                  </a:moveTo>
                  <a:cubicBezTo>
                    <a:pt x="414" y="475"/>
                    <a:pt x="622" y="512"/>
                    <a:pt x="776" y="512"/>
                  </a:cubicBezTo>
                  <a:cubicBezTo>
                    <a:pt x="930" y="512"/>
                    <a:pt x="1179" y="491"/>
                    <a:pt x="1169" y="388"/>
                  </a:cubicBezTo>
                  <a:cubicBezTo>
                    <a:pt x="1158" y="267"/>
                    <a:pt x="941" y="188"/>
                    <a:pt x="783" y="184"/>
                  </a:cubicBezTo>
                  <a:cubicBezTo>
                    <a:pt x="650" y="180"/>
                    <a:pt x="389" y="270"/>
                    <a:pt x="403" y="380"/>
                  </a:cubicBezTo>
                  <a:close/>
                </a:path>
              </a:pathLst>
            </a:custGeom>
            <a:solidFill>
              <a:srgbClr val="4B2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">
              <a:extLst>
                <a:ext uri="{FF2B5EF4-FFF2-40B4-BE49-F238E27FC236}">
                  <a16:creationId xmlns:a16="http://schemas.microsoft.com/office/drawing/2014/main" id="{CAB1DAC4-C999-42C1-9DDD-F780FCCFC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4675" y="1714500"/>
              <a:ext cx="376238" cy="96838"/>
            </a:xfrm>
            <a:custGeom>
              <a:avLst/>
              <a:gdLst>
                <a:gd name="T0" fmla="*/ 18 w 502"/>
                <a:gd name="T1" fmla="*/ 130 h 130"/>
                <a:gd name="T2" fmla="*/ 502 w 502"/>
                <a:gd name="T3" fmla="*/ 51 h 130"/>
                <a:gd name="T4" fmla="*/ 0 w 502"/>
                <a:gd name="T5" fmla="*/ 30 h 130"/>
                <a:gd name="T6" fmla="*/ 18 w 502"/>
                <a:gd name="T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2" h="130">
                  <a:moveTo>
                    <a:pt x="18" y="130"/>
                  </a:moveTo>
                  <a:lnTo>
                    <a:pt x="502" y="51"/>
                  </a:lnTo>
                  <a:cubicBezTo>
                    <a:pt x="320" y="0"/>
                    <a:pt x="183" y="18"/>
                    <a:pt x="0" y="30"/>
                  </a:cubicBezTo>
                  <a:lnTo>
                    <a:pt x="18" y="130"/>
                  </a:lnTo>
                  <a:close/>
                </a:path>
              </a:pathLst>
            </a:custGeom>
            <a:solidFill>
              <a:srgbClr val="6832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RECTANGLE">
              <a:extLst>
                <a:ext uri="{FF2B5EF4-FFF2-40B4-BE49-F238E27FC236}">
                  <a16:creationId xmlns:a16="http://schemas.microsoft.com/office/drawing/2014/main" id="{A6FF358C-3916-468A-B534-CF701B310A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0963" y="3987800"/>
              <a:ext cx="1098550" cy="76200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">
              <a:extLst>
                <a:ext uri="{FF2B5EF4-FFF2-40B4-BE49-F238E27FC236}">
                  <a16:creationId xmlns:a16="http://schemas.microsoft.com/office/drawing/2014/main" id="{40EF7080-A326-4B8A-AC77-E96DC78E6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3413" y="2870200"/>
              <a:ext cx="2017713" cy="1109663"/>
            </a:xfrm>
            <a:custGeom>
              <a:avLst/>
              <a:gdLst>
                <a:gd name="T0" fmla="*/ 113 w 2691"/>
                <a:gd name="T1" fmla="*/ 0 h 1477"/>
                <a:gd name="T2" fmla="*/ 2067 w 2691"/>
                <a:gd name="T3" fmla="*/ 0 h 1477"/>
                <a:gd name="T4" fmla="*/ 2246 w 2691"/>
                <a:gd name="T5" fmla="*/ 133 h 1477"/>
                <a:gd name="T6" fmla="*/ 2666 w 2691"/>
                <a:gd name="T7" fmla="*/ 1345 h 1477"/>
                <a:gd name="T8" fmla="*/ 2579 w 2691"/>
                <a:gd name="T9" fmla="*/ 1477 h 1477"/>
                <a:gd name="T10" fmla="*/ 624 w 2691"/>
                <a:gd name="T11" fmla="*/ 1477 h 1477"/>
                <a:gd name="T12" fmla="*/ 445 w 2691"/>
                <a:gd name="T13" fmla="*/ 1345 h 1477"/>
                <a:gd name="T14" fmla="*/ 26 w 2691"/>
                <a:gd name="T15" fmla="*/ 133 h 1477"/>
                <a:gd name="T16" fmla="*/ 113 w 2691"/>
                <a:gd name="T17" fmla="*/ 0 h 1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91" h="1477">
                  <a:moveTo>
                    <a:pt x="113" y="0"/>
                  </a:moveTo>
                  <a:lnTo>
                    <a:pt x="2067" y="0"/>
                  </a:lnTo>
                  <a:cubicBezTo>
                    <a:pt x="2141" y="0"/>
                    <a:pt x="2221" y="60"/>
                    <a:pt x="2246" y="133"/>
                  </a:cubicBezTo>
                  <a:lnTo>
                    <a:pt x="2666" y="1345"/>
                  </a:lnTo>
                  <a:cubicBezTo>
                    <a:pt x="2691" y="1418"/>
                    <a:pt x="2652" y="1477"/>
                    <a:pt x="2579" y="1477"/>
                  </a:cubicBezTo>
                  <a:lnTo>
                    <a:pt x="624" y="1477"/>
                  </a:lnTo>
                  <a:cubicBezTo>
                    <a:pt x="551" y="1477"/>
                    <a:pt x="470" y="1418"/>
                    <a:pt x="445" y="1345"/>
                  </a:cubicBezTo>
                  <a:lnTo>
                    <a:pt x="26" y="133"/>
                  </a:lnTo>
                  <a:cubicBezTo>
                    <a:pt x="0" y="60"/>
                    <a:pt x="40" y="0"/>
                    <a:pt x="113" y="0"/>
                  </a:cubicBez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RECTANGLE">
              <a:extLst>
                <a:ext uri="{FF2B5EF4-FFF2-40B4-BE49-F238E27FC236}">
                  <a16:creationId xmlns:a16="http://schemas.microsoft.com/office/drawing/2014/main" id="{6A9DCF35-3971-4966-98AF-6179AEDBB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8225" y="3987800"/>
              <a:ext cx="1612900" cy="4762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">
              <a:extLst>
                <a:ext uri="{FF2B5EF4-FFF2-40B4-BE49-F238E27FC236}">
                  <a16:creationId xmlns:a16="http://schemas.microsoft.com/office/drawing/2014/main" id="{A6A20697-4EBC-492D-B985-51B39EB50D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5313" y="2908300"/>
              <a:ext cx="2017713" cy="1109663"/>
            </a:xfrm>
            <a:custGeom>
              <a:avLst/>
              <a:gdLst>
                <a:gd name="T0" fmla="*/ 112 w 2690"/>
                <a:gd name="T1" fmla="*/ 0 h 1477"/>
                <a:gd name="T2" fmla="*/ 2067 w 2690"/>
                <a:gd name="T3" fmla="*/ 0 h 1477"/>
                <a:gd name="T4" fmla="*/ 2246 w 2690"/>
                <a:gd name="T5" fmla="*/ 133 h 1477"/>
                <a:gd name="T6" fmla="*/ 2665 w 2690"/>
                <a:gd name="T7" fmla="*/ 1344 h 1477"/>
                <a:gd name="T8" fmla="*/ 2578 w 2690"/>
                <a:gd name="T9" fmla="*/ 1477 h 1477"/>
                <a:gd name="T10" fmla="*/ 623 w 2690"/>
                <a:gd name="T11" fmla="*/ 1477 h 1477"/>
                <a:gd name="T12" fmla="*/ 444 w 2690"/>
                <a:gd name="T13" fmla="*/ 1344 h 1477"/>
                <a:gd name="T14" fmla="*/ 25 w 2690"/>
                <a:gd name="T15" fmla="*/ 133 h 1477"/>
                <a:gd name="T16" fmla="*/ 112 w 2690"/>
                <a:gd name="T17" fmla="*/ 0 h 1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90" h="1477">
                  <a:moveTo>
                    <a:pt x="112" y="0"/>
                  </a:moveTo>
                  <a:lnTo>
                    <a:pt x="2067" y="0"/>
                  </a:lnTo>
                  <a:cubicBezTo>
                    <a:pt x="2140" y="0"/>
                    <a:pt x="2220" y="60"/>
                    <a:pt x="2246" y="133"/>
                  </a:cubicBezTo>
                  <a:lnTo>
                    <a:pt x="2665" y="1344"/>
                  </a:lnTo>
                  <a:cubicBezTo>
                    <a:pt x="2690" y="1417"/>
                    <a:pt x="2651" y="1477"/>
                    <a:pt x="2578" y="1477"/>
                  </a:cubicBezTo>
                  <a:lnTo>
                    <a:pt x="623" y="1477"/>
                  </a:lnTo>
                  <a:cubicBezTo>
                    <a:pt x="550" y="1477"/>
                    <a:pt x="469" y="1417"/>
                    <a:pt x="444" y="1344"/>
                  </a:cubicBezTo>
                  <a:lnTo>
                    <a:pt x="25" y="133"/>
                  </a:lnTo>
                  <a:cubicBezTo>
                    <a:pt x="0" y="60"/>
                    <a:pt x="39" y="0"/>
                    <a:pt x="112" y="0"/>
                  </a:cubicBezTo>
                  <a:close/>
                </a:path>
              </a:pathLst>
            </a:custGeom>
            <a:solidFill>
              <a:srgbClr val="D0D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">
              <a:extLst>
                <a:ext uri="{FF2B5EF4-FFF2-40B4-BE49-F238E27FC236}">
                  <a16:creationId xmlns:a16="http://schemas.microsoft.com/office/drawing/2014/main" id="{A54D4757-7C4F-402A-9E2F-E5002A21C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1600" y="3363913"/>
              <a:ext cx="144463" cy="142875"/>
            </a:xfrm>
            <a:custGeom>
              <a:avLst/>
              <a:gdLst>
                <a:gd name="T0" fmla="*/ 127 w 191"/>
                <a:gd name="T1" fmla="*/ 17 h 190"/>
                <a:gd name="T2" fmla="*/ 174 w 191"/>
                <a:gd name="T3" fmla="*/ 126 h 190"/>
                <a:gd name="T4" fmla="*/ 65 w 191"/>
                <a:gd name="T5" fmla="*/ 173 h 190"/>
                <a:gd name="T6" fmla="*/ 18 w 191"/>
                <a:gd name="T7" fmla="*/ 64 h 190"/>
                <a:gd name="T8" fmla="*/ 127 w 191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190">
                  <a:moveTo>
                    <a:pt x="127" y="17"/>
                  </a:moveTo>
                  <a:cubicBezTo>
                    <a:pt x="170" y="34"/>
                    <a:pt x="191" y="83"/>
                    <a:pt x="174" y="126"/>
                  </a:cubicBezTo>
                  <a:cubicBezTo>
                    <a:pt x="157" y="169"/>
                    <a:pt x="108" y="190"/>
                    <a:pt x="65" y="173"/>
                  </a:cubicBezTo>
                  <a:cubicBezTo>
                    <a:pt x="22" y="156"/>
                    <a:pt x="0" y="107"/>
                    <a:pt x="18" y="64"/>
                  </a:cubicBezTo>
                  <a:cubicBezTo>
                    <a:pt x="35" y="21"/>
                    <a:pt x="83" y="0"/>
                    <a:pt x="127" y="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">
              <a:extLst>
                <a:ext uri="{FF2B5EF4-FFF2-40B4-BE49-F238E27FC236}">
                  <a16:creationId xmlns:a16="http://schemas.microsoft.com/office/drawing/2014/main" id="{A2872041-F308-41C0-B416-D31A7D0F13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0500" y="3406775"/>
              <a:ext cx="141288" cy="142875"/>
            </a:xfrm>
            <a:custGeom>
              <a:avLst/>
              <a:gdLst>
                <a:gd name="T0" fmla="*/ 126 w 190"/>
                <a:gd name="T1" fmla="*/ 17 h 190"/>
                <a:gd name="T2" fmla="*/ 173 w 190"/>
                <a:gd name="T3" fmla="*/ 126 h 190"/>
                <a:gd name="T4" fmla="*/ 64 w 190"/>
                <a:gd name="T5" fmla="*/ 173 h 190"/>
                <a:gd name="T6" fmla="*/ 17 w 190"/>
                <a:gd name="T7" fmla="*/ 64 h 190"/>
                <a:gd name="T8" fmla="*/ 126 w 190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0"/>
                    <a:pt x="64" y="173"/>
                  </a:cubicBezTo>
                  <a:cubicBezTo>
                    <a:pt x="21" y="156"/>
                    <a:pt x="0" y="107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">
              <a:extLst>
                <a:ext uri="{FF2B5EF4-FFF2-40B4-BE49-F238E27FC236}">
                  <a16:creationId xmlns:a16="http://schemas.microsoft.com/office/drawing/2014/main" id="{196A1AE4-0A71-4AB7-A1F7-927B6E15B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8900" y="3465513"/>
              <a:ext cx="142875" cy="141288"/>
            </a:xfrm>
            <a:custGeom>
              <a:avLst/>
              <a:gdLst>
                <a:gd name="T0" fmla="*/ 126 w 190"/>
                <a:gd name="T1" fmla="*/ 17 h 190"/>
                <a:gd name="T2" fmla="*/ 173 w 190"/>
                <a:gd name="T3" fmla="*/ 126 h 190"/>
                <a:gd name="T4" fmla="*/ 64 w 190"/>
                <a:gd name="T5" fmla="*/ 173 h 190"/>
                <a:gd name="T6" fmla="*/ 17 w 190"/>
                <a:gd name="T7" fmla="*/ 64 h 190"/>
                <a:gd name="T8" fmla="*/ 126 w 190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0"/>
                    <a:pt x="64" y="173"/>
                  </a:cubicBezTo>
                  <a:cubicBezTo>
                    <a:pt x="21" y="156"/>
                    <a:pt x="0" y="107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">
              <a:extLst>
                <a:ext uri="{FF2B5EF4-FFF2-40B4-BE49-F238E27FC236}">
                  <a16:creationId xmlns:a16="http://schemas.microsoft.com/office/drawing/2014/main" id="{E37B9F6F-30AF-4E4A-A07B-A5F9BE791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4625" y="3514725"/>
              <a:ext cx="141288" cy="142875"/>
            </a:xfrm>
            <a:custGeom>
              <a:avLst/>
              <a:gdLst>
                <a:gd name="T0" fmla="*/ 126 w 190"/>
                <a:gd name="T1" fmla="*/ 17 h 190"/>
                <a:gd name="T2" fmla="*/ 173 w 190"/>
                <a:gd name="T3" fmla="*/ 126 h 190"/>
                <a:gd name="T4" fmla="*/ 64 w 190"/>
                <a:gd name="T5" fmla="*/ 173 h 190"/>
                <a:gd name="T6" fmla="*/ 17 w 190"/>
                <a:gd name="T7" fmla="*/ 64 h 190"/>
                <a:gd name="T8" fmla="*/ 126 w 190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0"/>
                    <a:pt x="64" y="173"/>
                  </a:cubicBezTo>
                  <a:cubicBezTo>
                    <a:pt x="21" y="156"/>
                    <a:pt x="0" y="107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">
              <a:extLst>
                <a:ext uri="{FF2B5EF4-FFF2-40B4-BE49-F238E27FC236}">
                  <a16:creationId xmlns:a16="http://schemas.microsoft.com/office/drawing/2014/main" id="{DF757EE8-C11E-402E-AC49-DBFFF953A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6200" y="3563938"/>
              <a:ext cx="142875" cy="144463"/>
            </a:xfrm>
            <a:custGeom>
              <a:avLst/>
              <a:gdLst>
                <a:gd name="T0" fmla="*/ 126 w 190"/>
                <a:gd name="T1" fmla="*/ 18 h 191"/>
                <a:gd name="T2" fmla="*/ 173 w 190"/>
                <a:gd name="T3" fmla="*/ 127 h 191"/>
                <a:gd name="T4" fmla="*/ 64 w 190"/>
                <a:gd name="T5" fmla="*/ 174 h 191"/>
                <a:gd name="T6" fmla="*/ 17 w 190"/>
                <a:gd name="T7" fmla="*/ 65 h 191"/>
                <a:gd name="T8" fmla="*/ 126 w 190"/>
                <a:gd name="T9" fmla="*/ 1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1">
                  <a:moveTo>
                    <a:pt x="126" y="18"/>
                  </a:moveTo>
                  <a:cubicBezTo>
                    <a:pt x="169" y="35"/>
                    <a:pt x="190" y="83"/>
                    <a:pt x="173" y="127"/>
                  </a:cubicBezTo>
                  <a:cubicBezTo>
                    <a:pt x="156" y="170"/>
                    <a:pt x="107" y="191"/>
                    <a:pt x="64" y="174"/>
                  </a:cubicBezTo>
                  <a:cubicBezTo>
                    <a:pt x="21" y="157"/>
                    <a:pt x="0" y="108"/>
                    <a:pt x="17" y="65"/>
                  </a:cubicBezTo>
                  <a:cubicBezTo>
                    <a:pt x="34" y="22"/>
                    <a:pt x="83" y="0"/>
                    <a:pt x="126" y="18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">
              <a:extLst>
                <a:ext uri="{FF2B5EF4-FFF2-40B4-BE49-F238E27FC236}">
                  <a16:creationId xmlns:a16="http://schemas.microsoft.com/office/drawing/2014/main" id="{9457BB29-35C5-4DF1-A63E-8F3DAD8AE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3525" y="3454400"/>
              <a:ext cx="142875" cy="142875"/>
            </a:xfrm>
            <a:custGeom>
              <a:avLst/>
              <a:gdLst>
                <a:gd name="T0" fmla="*/ 126 w 190"/>
                <a:gd name="T1" fmla="*/ 18 h 191"/>
                <a:gd name="T2" fmla="*/ 173 w 190"/>
                <a:gd name="T3" fmla="*/ 127 h 191"/>
                <a:gd name="T4" fmla="*/ 64 w 190"/>
                <a:gd name="T5" fmla="*/ 174 h 191"/>
                <a:gd name="T6" fmla="*/ 17 w 190"/>
                <a:gd name="T7" fmla="*/ 65 h 191"/>
                <a:gd name="T8" fmla="*/ 126 w 190"/>
                <a:gd name="T9" fmla="*/ 18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1">
                  <a:moveTo>
                    <a:pt x="126" y="18"/>
                  </a:moveTo>
                  <a:cubicBezTo>
                    <a:pt x="169" y="35"/>
                    <a:pt x="190" y="83"/>
                    <a:pt x="173" y="127"/>
                  </a:cubicBezTo>
                  <a:cubicBezTo>
                    <a:pt x="156" y="170"/>
                    <a:pt x="107" y="191"/>
                    <a:pt x="64" y="174"/>
                  </a:cubicBezTo>
                  <a:cubicBezTo>
                    <a:pt x="21" y="157"/>
                    <a:pt x="0" y="108"/>
                    <a:pt x="17" y="65"/>
                  </a:cubicBezTo>
                  <a:cubicBezTo>
                    <a:pt x="34" y="22"/>
                    <a:pt x="83" y="0"/>
                    <a:pt x="126" y="18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">
              <a:extLst>
                <a:ext uri="{FF2B5EF4-FFF2-40B4-BE49-F238E27FC236}">
                  <a16:creationId xmlns:a16="http://schemas.microsoft.com/office/drawing/2014/main" id="{F6FBC122-A2B5-4DCC-AFE3-9E5181156F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2400" y="3294063"/>
              <a:ext cx="141288" cy="142875"/>
            </a:xfrm>
            <a:custGeom>
              <a:avLst/>
              <a:gdLst>
                <a:gd name="T0" fmla="*/ 126 w 190"/>
                <a:gd name="T1" fmla="*/ 17 h 191"/>
                <a:gd name="T2" fmla="*/ 173 w 190"/>
                <a:gd name="T3" fmla="*/ 126 h 191"/>
                <a:gd name="T4" fmla="*/ 64 w 190"/>
                <a:gd name="T5" fmla="*/ 174 h 191"/>
                <a:gd name="T6" fmla="*/ 17 w 190"/>
                <a:gd name="T7" fmla="*/ 65 h 191"/>
                <a:gd name="T8" fmla="*/ 126 w 190"/>
                <a:gd name="T9" fmla="*/ 1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1">
                  <a:moveTo>
                    <a:pt x="126" y="17"/>
                  </a:moveTo>
                  <a:cubicBezTo>
                    <a:pt x="169" y="35"/>
                    <a:pt x="190" y="83"/>
                    <a:pt x="173" y="126"/>
                  </a:cubicBezTo>
                  <a:cubicBezTo>
                    <a:pt x="156" y="170"/>
                    <a:pt x="107" y="191"/>
                    <a:pt x="64" y="174"/>
                  </a:cubicBezTo>
                  <a:cubicBezTo>
                    <a:pt x="21" y="156"/>
                    <a:pt x="0" y="108"/>
                    <a:pt x="17" y="65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">
              <a:extLst>
                <a:ext uri="{FF2B5EF4-FFF2-40B4-BE49-F238E27FC236}">
                  <a16:creationId xmlns:a16="http://schemas.microsoft.com/office/drawing/2014/main" id="{67DBF41B-819D-43E8-8AAC-0BC7B73AF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1625" y="3355975"/>
              <a:ext cx="141288" cy="144463"/>
            </a:xfrm>
            <a:custGeom>
              <a:avLst/>
              <a:gdLst>
                <a:gd name="T0" fmla="*/ 126 w 190"/>
                <a:gd name="T1" fmla="*/ 17 h 191"/>
                <a:gd name="T2" fmla="*/ 173 w 190"/>
                <a:gd name="T3" fmla="*/ 126 h 191"/>
                <a:gd name="T4" fmla="*/ 64 w 190"/>
                <a:gd name="T5" fmla="*/ 173 h 191"/>
                <a:gd name="T6" fmla="*/ 17 w 190"/>
                <a:gd name="T7" fmla="*/ 64 h 191"/>
                <a:gd name="T8" fmla="*/ 126 w 190"/>
                <a:gd name="T9" fmla="*/ 1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1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1"/>
                    <a:pt x="64" y="173"/>
                  </a:cubicBezTo>
                  <a:cubicBezTo>
                    <a:pt x="21" y="156"/>
                    <a:pt x="0" y="108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">
              <a:extLst>
                <a:ext uri="{FF2B5EF4-FFF2-40B4-BE49-F238E27FC236}">
                  <a16:creationId xmlns:a16="http://schemas.microsoft.com/office/drawing/2014/main" id="{6FE43937-83F8-40D7-962D-2F67CE37A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4475" y="3308350"/>
              <a:ext cx="141288" cy="142875"/>
            </a:xfrm>
            <a:custGeom>
              <a:avLst/>
              <a:gdLst>
                <a:gd name="T0" fmla="*/ 126 w 190"/>
                <a:gd name="T1" fmla="*/ 17 h 190"/>
                <a:gd name="T2" fmla="*/ 173 w 190"/>
                <a:gd name="T3" fmla="*/ 126 h 190"/>
                <a:gd name="T4" fmla="*/ 64 w 190"/>
                <a:gd name="T5" fmla="*/ 173 h 190"/>
                <a:gd name="T6" fmla="*/ 17 w 190"/>
                <a:gd name="T7" fmla="*/ 64 h 190"/>
                <a:gd name="T8" fmla="*/ 126 w 190"/>
                <a:gd name="T9" fmla="*/ 1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26" y="17"/>
                  </a:moveTo>
                  <a:cubicBezTo>
                    <a:pt x="169" y="34"/>
                    <a:pt x="190" y="83"/>
                    <a:pt x="173" y="126"/>
                  </a:cubicBezTo>
                  <a:cubicBezTo>
                    <a:pt x="156" y="169"/>
                    <a:pt x="107" y="190"/>
                    <a:pt x="64" y="173"/>
                  </a:cubicBezTo>
                  <a:cubicBezTo>
                    <a:pt x="21" y="156"/>
                    <a:pt x="0" y="107"/>
                    <a:pt x="17" y="64"/>
                  </a:cubicBezTo>
                  <a:cubicBezTo>
                    <a:pt x="34" y="21"/>
                    <a:pt x="83" y="0"/>
                    <a:pt x="126" y="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">
              <a:extLst>
                <a:ext uri="{FF2B5EF4-FFF2-40B4-BE49-F238E27FC236}">
                  <a16:creationId xmlns:a16="http://schemas.microsoft.com/office/drawing/2014/main" id="{1985CFAA-C722-41F6-9CEB-632B4497D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2263" y="3203575"/>
              <a:ext cx="93663" cy="141288"/>
            </a:xfrm>
            <a:custGeom>
              <a:avLst/>
              <a:gdLst>
                <a:gd name="T0" fmla="*/ 19 w 125"/>
                <a:gd name="T1" fmla="*/ 189 h 189"/>
                <a:gd name="T2" fmla="*/ 0 w 125"/>
                <a:gd name="T3" fmla="*/ 185 h 189"/>
                <a:gd name="T4" fmla="*/ 74 w 125"/>
                <a:gd name="T5" fmla="*/ 0 h 189"/>
                <a:gd name="T6" fmla="*/ 125 w 125"/>
                <a:gd name="T7" fmla="*/ 28 h 189"/>
                <a:gd name="T8" fmla="*/ 19 w 125"/>
                <a:gd name="T9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89">
                  <a:moveTo>
                    <a:pt x="19" y="189"/>
                  </a:moveTo>
                  <a:lnTo>
                    <a:pt x="0" y="185"/>
                  </a:lnTo>
                  <a:lnTo>
                    <a:pt x="74" y="0"/>
                  </a:lnTo>
                  <a:lnTo>
                    <a:pt x="125" y="28"/>
                  </a:lnTo>
                  <a:lnTo>
                    <a:pt x="19" y="189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">
              <a:extLst>
                <a:ext uri="{FF2B5EF4-FFF2-40B4-BE49-F238E27FC236}">
                  <a16:creationId xmlns:a16="http://schemas.microsoft.com/office/drawing/2014/main" id="{72AFBEDB-7DD0-412C-8C4B-A8B752DFD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188" y="3240088"/>
              <a:ext cx="165100" cy="169863"/>
            </a:xfrm>
            <a:custGeom>
              <a:avLst/>
              <a:gdLst>
                <a:gd name="T0" fmla="*/ 0 w 219"/>
                <a:gd name="T1" fmla="*/ 86 h 225"/>
                <a:gd name="T2" fmla="*/ 217 w 219"/>
                <a:gd name="T3" fmla="*/ 90 h 225"/>
                <a:gd name="T4" fmla="*/ 219 w 219"/>
                <a:gd name="T5" fmla="*/ 90 h 225"/>
                <a:gd name="T6" fmla="*/ 0 w 219"/>
                <a:gd name="T7" fmla="*/ 8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" h="225">
                  <a:moveTo>
                    <a:pt x="0" y="86"/>
                  </a:moveTo>
                  <a:cubicBezTo>
                    <a:pt x="98" y="0"/>
                    <a:pt x="91" y="88"/>
                    <a:pt x="217" y="90"/>
                  </a:cubicBezTo>
                  <a:lnTo>
                    <a:pt x="219" y="90"/>
                  </a:lnTo>
                  <a:cubicBezTo>
                    <a:pt x="174" y="162"/>
                    <a:pt x="43" y="225"/>
                    <a:pt x="0" y="86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OVAL">
              <a:extLst>
                <a:ext uri="{FF2B5EF4-FFF2-40B4-BE49-F238E27FC236}">
                  <a16:creationId xmlns:a16="http://schemas.microsoft.com/office/drawing/2014/main" id="{125A7729-128F-422B-950B-DE653E65A6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7625" y="1936750"/>
              <a:ext cx="206375" cy="144463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OVAL">
              <a:extLst>
                <a:ext uri="{FF2B5EF4-FFF2-40B4-BE49-F238E27FC236}">
                  <a16:creationId xmlns:a16="http://schemas.microsoft.com/office/drawing/2014/main" id="{C61DB646-6AFB-45B5-AF0B-41284F45B3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4613" y="1971675"/>
              <a:ext cx="104775" cy="104775"/>
            </a:xfrm>
            <a:prstGeom prst="ellipse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OVAL">
              <a:extLst>
                <a:ext uri="{FF2B5EF4-FFF2-40B4-BE49-F238E27FC236}">
                  <a16:creationId xmlns:a16="http://schemas.microsoft.com/office/drawing/2014/main" id="{75DB1872-EEF4-4A39-A49C-CDC4E71743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06900" y="1936750"/>
              <a:ext cx="206375" cy="144463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OVAL">
              <a:extLst>
                <a:ext uri="{FF2B5EF4-FFF2-40B4-BE49-F238E27FC236}">
                  <a16:creationId xmlns:a16="http://schemas.microsoft.com/office/drawing/2014/main" id="{24BDDBF1-AA3F-4738-AB9A-71917437CE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3888" y="1971675"/>
              <a:ext cx="104775" cy="104775"/>
            </a:xfrm>
            <a:prstGeom prst="ellipse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">
              <a:extLst>
                <a:ext uri="{FF2B5EF4-FFF2-40B4-BE49-F238E27FC236}">
                  <a16:creationId xmlns:a16="http://schemas.microsoft.com/office/drawing/2014/main" id="{D0613811-B2E2-4348-8D13-131F65464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2638425"/>
              <a:ext cx="369888" cy="109538"/>
            </a:xfrm>
            <a:custGeom>
              <a:avLst/>
              <a:gdLst>
                <a:gd name="T0" fmla="*/ 494 w 494"/>
                <a:gd name="T1" fmla="*/ 0 h 147"/>
                <a:gd name="T2" fmla="*/ 0 w 494"/>
                <a:gd name="T3" fmla="*/ 8 h 147"/>
                <a:gd name="T4" fmla="*/ 494 w 494"/>
                <a:gd name="T5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4" h="147">
                  <a:moveTo>
                    <a:pt x="494" y="0"/>
                  </a:moveTo>
                  <a:cubicBezTo>
                    <a:pt x="416" y="112"/>
                    <a:pt x="59" y="147"/>
                    <a:pt x="0" y="8"/>
                  </a:cubicBezTo>
                  <a:cubicBezTo>
                    <a:pt x="92" y="87"/>
                    <a:pt x="366" y="77"/>
                    <a:pt x="494" y="0"/>
                  </a:cubicBezTo>
                  <a:close/>
                </a:path>
              </a:pathLst>
            </a:custGeom>
            <a:solidFill>
              <a:srgbClr val="22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">
              <a:extLst>
                <a:ext uri="{FF2B5EF4-FFF2-40B4-BE49-F238E27FC236}">
                  <a16:creationId xmlns:a16="http://schemas.microsoft.com/office/drawing/2014/main" id="{1650BBD7-FDB8-454A-85C5-4DC0F6BCE1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688975"/>
              <a:ext cx="1704975" cy="1416050"/>
            </a:xfrm>
            <a:custGeom>
              <a:avLst/>
              <a:gdLst>
                <a:gd name="T0" fmla="*/ 289 w 2274"/>
                <a:gd name="T1" fmla="*/ 836 h 1887"/>
                <a:gd name="T2" fmla="*/ 412 w 2274"/>
                <a:gd name="T3" fmla="*/ 1887 h 1887"/>
                <a:gd name="T4" fmla="*/ 425 w 2274"/>
                <a:gd name="T5" fmla="*/ 938 h 1887"/>
                <a:gd name="T6" fmla="*/ 1896 w 2274"/>
                <a:gd name="T7" fmla="*/ 966 h 1887"/>
                <a:gd name="T8" fmla="*/ 2012 w 2274"/>
                <a:gd name="T9" fmla="*/ 1887 h 1887"/>
                <a:gd name="T10" fmla="*/ 2046 w 2274"/>
                <a:gd name="T11" fmla="*/ 659 h 1887"/>
                <a:gd name="T12" fmla="*/ 1243 w 2274"/>
                <a:gd name="T13" fmla="*/ 30 h 1887"/>
                <a:gd name="T14" fmla="*/ 13 w 2274"/>
                <a:gd name="T15" fmla="*/ 128 h 1887"/>
                <a:gd name="T16" fmla="*/ 289 w 2274"/>
                <a:gd name="T17" fmla="*/ 836 h 1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4" h="1887">
                  <a:moveTo>
                    <a:pt x="289" y="836"/>
                  </a:moveTo>
                  <a:cubicBezTo>
                    <a:pt x="296" y="1454"/>
                    <a:pt x="372" y="1698"/>
                    <a:pt x="412" y="1887"/>
                  </a:cubicBezTo>
                  <a:cubicBezTo>
                    <a:pt x="413" y="1687"/>
                    <a:pt x="425" y="938"/>
                    <a:pt x="425" y="938"/>
                  </a:cubicBezTo>
                  <a:cubicBezTo>
                    <a:pt x="1017" y="1237"/>
                    <a:pt x="1885" y="964"/>
                    <a:pt x="1896" y="966"/>
                  </a:cubicBezTo>
                  <a:cubicBezTo>
                    <a:pt x="1896" y="966"/>
                    <a:pt x="2012" y="1687"/>
                    <a:pt x="2012" y="1887"/>
                  </a:cubicBezTo>
                  <a:cubicBezTo>
                    <a:pt x="2123" y="1377"/>
                    <a:pt x="2274" y="708"/>
                    <a:pt x="2046" y="659"/>
                  </a:cubicBezTo>
                  <a:cubicBezTo>
                    <a:pt x="2066" y="162"/>
                    <a:pt x="1714" y="0"/>
                    <a:pt x="1243" y="30"/>
                  </a:cubicBezTo>
                  <a:cubicBezTo>
                    <a:pt x="776" y="60"/>
                    <a:pt x="457" y="393"/>
                    <a:pt x="13" y="128"/>
                  </a:cubicBezTo>
                  <a:cubicBezTo>
                    <a:pt x="0" y="465"/>
                    <a:pt x="158" y="772"/>
                    <a:pt x="289" y="836"/>
                  </a:cubicBezTo>
                  <a:close/>
                </a:path>
              </a:pathLst>
            </a:custGeom>
            <a:solidFill>
              <a:srgbClr val="4B2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2" name="TEXTBOX">
            <a:extLst>
              <a:ext uri="{FF2B5EF4-FFF2-40B4-BE49-F238E27FC236}">
                <a16:creationId xmlns:a16="http://schemas.microsoft.com/office/drawing/2014/main" id="{D504E361-E4F7-4EE2-9E63-62E53646D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4163" y="1854200"/>
            <a:ext cx="40640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you can finally break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4" name="TEXTBOX">
            <a:extLst>
              <a:ext uri="{FF2B5EF4-FFF2-40B4-BE49-F238E27FC236}">
                <a16:creationId xmlns:a16="http://schemas.microsoft.com/office/drawing/2014/main" id="{9AED07D0-3ADE-4105-83C0-C3345BE5D0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4314" y="2227343"/>
            <a:ext cx="3725861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en-US" altLang="en-US" sz="72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THE CHAIN OF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6" name="RECTANGLE">
            <a:extLst>
              <a:ext uri="{FF2B5EF4-FFF2-40B4-BE49-F238E27FC236}">
                <a16:creationId xmlns:a16="http://schemas.microsoft.com/office/drawing/2014/main" id="{25FAE396-122E-4E8B-A65F-4B9FDFBAA0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58488" y="2192337"/>
            <a:ext cx="476250" cy="137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72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9" name="TEXTBOX">
            <a:extLst>
              <a:ext uri="{FF2B5EF4-FFF2-40B4-BE49-F238E27FC236}">
                <a16:creationId xmlns:a16="http://schemas.microsoft.com/office/drawing/2014/main" id="{FE6CDEAD-FBA3-4F60-948A-CB8162B00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80401" y="3979863"/>
            <a:ext cx="299235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72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THAT HAVE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1" name="TEXTBOX">
            <a:extLst>
              <a:ext uri="{FF2B5EF4-FFF2-40B4-BE49-F238E27FC236}">
                <a16:creationId xmlns:a16="http://schemas.microsoft.com/office/drawing/2014/main" id="{44BF1595-9D23-4F9F-A68F-DD3BC801C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8513" y="4811713"/>
            <a:ext cx="283368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you captive for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3" name="TEXTBOX">
            <a:extLst>
              <a:ext uri="{FF2B5EF4-FFF2-40B4-BE49-F238E27FC236}">
                <a16:creationId xmlns:a16="http://schemas.microsoft.com/office/drawing/2014/main" id="{E8796D6C-BE09-4620-B4E8-417F2EABC891}"/>
              </a:ext>
            </a:extLst>
          </p:cNvPr>
          <p:cNvSpPr/>
          <p:nvPr/>
        </p:nvSpPr>
        <p:spPr>
          <a:xfrm>
            <a:off x="8313738" y="5248275"/>
            <a:ext cx="261481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dirty="0">
                <a:solidFill>
                  <a:srgbClr val="F7EC9C"/>
                </a:solidFill>
                <a:latin typeface="Pacifico" panose="02000000000000000000" pitchFamily="2" charset="0"/>
              </a:rPr>
              <a:t>So long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4" name="TEXTBOX">
            <a:extLst>
              <a:ext uri="{FF2B5EF4-FFF2-40B4-BE49-F238E27FC236}">
                <a16:creationId xmlns:a16="http://schemas.microsoft.com/office/drawing/2014/main" id="{0984EA07-34A2-4199-924C-687132126800}"/>
              </a:ext>
            </a:extLst>
          </p:cNvPr>
          <p:cNvSpPr/>
          <p:nvPr/>
        </p:nvSpPr>
        <p:spPr>
          <a:xfrm>
            <a:off x="7640638" y="1241673"/>
            <a:ext cx="421461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rgbClr val="F7EC9C"/>
                </a:solidFill>
                <a:latin typeface="Pacifico" panose="02000000000000000000" pitchFamily="2" charset="0"/>
              </a:rPr>
              <a:t>With our system,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GROUP">
            <a:extLst>
              <a:ext uri="{FF2B5EF4-FFF2-40B4-BE49-F238E27FC236}">
                <a16:creationId xmlns:a16="http://schemas.microsoft.com/office/drawing/2014/main" id="{1E20076B-7096-4E35-BAC0-0DA68B3BAF78}"/>
              </a:ext>
            </a:extLst>
          </p:cNvPr>
          <p:cNvGrpSpPr/>
          <p:nvPr/>
        </p:nvGrpSpPr>
        <p:grpSpPr>
          <a:xfrm>
            <a:off x="8005763" y="3162299"/>
            <a:ext cx="3470275" cy="1015663"/>
            <a:chOff x="7356475" y="3162299"/>
            <a:chExt cx="3470275" cy="1015663"/>
          </a:xfrm>
        </p:grpSpPr>
        <p:sp>
          <p:nvSpPr>
            <p:cNvPr id="147" name="FREEFORM">
              <a:extLst>
                <a:ext uri="{FF2B5EF4-FFF2-40B4-BE49-F238E27FC236}">
                  <a16:creationId xmlns:a16="http://schemas.microsoft.com/office/drawing/2014/main" id="{3DFE52DC-2B79-47D5-8B0B-FDE86BA5CD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6475" y="3194050"/>
              <a:ext cx="3470275" cy="801688"/>
            </a:xfrm>
            <a:custGeom>
              <a:avLst/>
              <a:gdLst>
                <a:gd name="T0" fmla="*/ 4481 w 4628"/>
                <a:gd name="T1" fmla="*/ 0 h 1067"/>
                <a:gd name="T2" fmla="*/ 2591 w 4628"/>
                <a:gd name="T3" fmla="*/ 0 h 1067"/>
                <a:gd name="T4" fmla="*/ 2037 w 4628"/>
                <a:gd name="T5" fmla="*/ 0 h 1067"/>
                <a:gd name="T6" fmla="*/ 146 w 4628"/>
                <a:gd name="T7" fmla="*/ 0 h 1067"/>
                <a:gd name="T8" fmla="*/ 146 w 4628"/>
                <a:gd name="T9" fmla="*/ 125 h 1067"/>
                <a:gd name="T10" fmla="*/ 0 w 4628"/>
                <a:gd name="T11" fmla="*/ 534 h 1067"/>
                <a:gd name="T12" fmla="*/ 146 w 4628"/>
                <a:gd name="T13" fmla="*/ 942 h 1067"/>
                <a:gd name="T14" fmla="*/ 146 w 4628"/>
                <a:gd name="T15" fmla="*/ 1067 h 1067"/>
                <a:gd name="T16" fmla="*/ 2037 w 4628"/>
                <a:gd name="T17" fmla="*/ 1067 h 1067"/>
                <a:gd name="T18" fmla="*/ 2591 w 4628"/>
                <a:gd name="T19" fmla="*/ 1067 h 1067"/>
                <a:gd name="T20" fmla="*/ 4481 w 4628"/>
                <a:gd name="T21" fmla="*/ 1067 h 1067"/>
                <a:gd name="T22" fmla="*/ 4481 w 4628"/>
                <a:gd name="T23" fmla="*/ 942 h 1067"/>
                <a:gd name="T24" fmla="*/ 4628 w 4628"/>
                <a:gd name="T25" fmla="*/ 534 h 1067"/>
                <a:gd name="T26" fmla="*/ 4481 w 4628"/>
                <a:gd name="T27" fmla="*/ 125 h 1067"/>
                <a:gd name="T28" fmla="*/ 4481 w 4628"/>
                <a:gd name="T29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28" h="1067">
                  <a:moveTo>
                    <a:pt x="4481" y="0"/>
                  </a:moveTo>
                  <a:lnTo>
                    <a:pt x="2591" y="0"/>
                  </a:lnTo>
                  <a:lnTo>
                    <a:pt x="2037" y="0"/>
                  </a:lnTo>
                  <a:lnTo>
                    <a:pt x="146" y="0"/>
                  </a:lnTo>
                  <a:lnTo>
                    <a:pt x="146" y="125"/>
                  </a:lnTo>
                  <a:cubicBezTo>
                    <a:pt x="64" y="152"/>
                    <a:pt x="0" y="325"/>
                    <a:pt x="0" y="534"/>
                  </a:cubicBezTo>
                  <a:cubicBezTo>
                    <a:pt x="0" y="742"/>
                    <a:pt x="64" y="915"/>
                    <a:pt x="146" y="942"/>
                  </a:cubicBezTo>
                  <a:lnTo>
                    <a:pt x="146" y="1067"/>
                  </a:lnTo>
                  <a:lnTo>
                    <a:pt x="2037" y="1067"/>
                  </a:lnTo>
                  <a:lnTo>
                    <a:pt x="2591" y="1067"/>
                  </a:lnTo>
                  <a:lnTo>
                    <a:pt x="4481" y="1067"/>
                  </a:lnTo>
                  <a:lnTo>
                    <a:pt x="4481" y="942"/>
                  </a:lnTo>
                  <a:cubicBezTo>
                    <a:pt x="4564" y="915"/>
                    <a:pt x="4628" y="742"/>
                    <a:pt x="4628" y="534"/>
                  </a:cubicBezTo>
                  <a:cubicBezTo>
                    <a:pt x="4628" y="325"/>
                    <a:pt x="4564" y="152"/>
                    <a:pt x="4481" y="125"/>
                  </a:cubicBezTo>
                  <a:lnTo>
                    <a:pt x="4481" y="0"/>
                  </a:lnTo>
                  <a:close/>
                </a:path>
              </a:pathLst>
            </a:custGeom>
            <a:solidFill>
              <a:srgbClr val="F7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">
              <a:extLst>
                <a:ext uri="{FF2B5EF4-FFF2-40B4-BE49-F238E27FC236}">
                  <a16:creationId xmlns:a16="http://schemas.microsoft.com/office/drawing/2014/main" id="{464DD75B-8A6F-4887-AFC3-9312225FD628}"/>
                </a:ext>
              </a:extLst>
            </p:cNvPr>
            <p:cNvSpPr/>
            <p:nvPr/>
          </p:nvSpPr>
          <p:spPr>
            <a:xfrm>
              <a:off x="7712076" y="3162299"/>
              <a:ext cx="2691763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6000" dirty="0">
                  <a:solidFill>
                    <a:srgbClr val="F7EC9C"/>
                  </a:solidFill>
                  <a:latin typeface="Pacifico" panose="02000000000000000000" pitchFamily="2" charset="0"/>
                </a:rPr>
                <a:t>Anxiety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41" name="RECTANGLE">
            <a:extLst>
              <a:ext uri="{FF2B5EF4-FFF2-40B4-BE49-F238E27FC236}">
                <a16:creationId xmlns:a16="http://schemas.microsoft.com/office/drawing/2014/main" id="{D436F738-C6F6-4685-90D5-18DBBAAA95AE}"/>
              </a:ext>
            </a:extLst>
          </p:cNvPr>
          <p:cNvSpPr/>
          <p:nvPr/>
        </p:nvSpPr>
        <p:spPr>
          <a:xfrm>
            <a:off x="-2571750" y="-1123950"/>
            <a:ext cx="876300" cy="85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1739081783"/>
      </p:ext>
    </p:extLst>
  </p:cSld>
  <p:clrMapOvr>
    <a:masterClrMapping/>
  </p:clrMapOvr>
  <p:transition spd="med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5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5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decel="10000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8" presetID="8" presetClass="emp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9" dur="17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1" presetID="0" presetClass="path" presetSubtype="0" decel="10000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42" dur="75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44" dur="7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5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46" dur="75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0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4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9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50" dur="75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1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52" dur="75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54" dur="75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5" presetID="0" presetClass="path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56" dur="75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58" presetID="2" presetClass="exit" presetSubtype="2" accel="10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9" dur="350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350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2" presetClass="exit" presetSubtype="2" accel="10000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3" dur="350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350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2" presetClass="exit" presetSubtype="2" ac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7" dur="350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350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0" presetID="2" presetClass="exit" presetSubtype="2" ac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1" dur="3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3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" presetID="2" presetClass="exit" presetSubtype="2" accel="100000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5" dur="350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350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8" presetID="2" presetClass="exit" presetSubtype="2" accel="10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9" dur="350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350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2" presetID="2" presetClass="exit" presetSubtype="2" ac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3" dur="350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350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" presetID="2" presetClass="exit" presetSubtype="8" ac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500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2" grpId="0"/>
          <p:bldP spid="142" grpId="1"/>
          <p:bldP spid="142" grpId="2"/>
          <p:bldP spid="144" grpId="0"/>
          <p:bldP spid="144" grpId="1"/>
          <p:bldP spid="144" grpId="2"/>
          <p:bldP spid="146" grpId="0"/>
          <p:bldP spid="149" grpId="0"/>
          <p:bldP spid="149" grpId="1"/>
          <p:bldP spid="149" grpId="2"/>
          <p:bldP spid="151" grpId="0"/>
          <p:bldP spid="151" grpId="1"/>
          <p:bldP spid="151" grpId="2"/>
          <p:bldP spid="153" grpId="0"/>
          <p:bldP spid="153" grpId="1"/>
          <p:bldP spid="153" grpId="2"/>
          <p:bldP spid="154" grpId="0"/>
          <p:bldP spid="154" grpId="1"/>
          <p:bldP spid="154" grpId="2"/>
          <p:bldP spid="14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decel="10000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8" presetID="8" presetClass="emp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9" dur="17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1" presetID="0" presetClass="path" presetSubtype="0" decel="10000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42" dur="75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44" dur="7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5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46" dur="75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0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4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9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50" dur="75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1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52" dur="750" fill="hold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0" presetClass="path" presetSubtype="0" decel="10000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54" dur="75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5" presetID="0" presetClass="path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05326 0 " pathEditMode="relative" ptsTypes="AA">
                                          <p:cBhvr>
                                            <p:cTn id="56" dur="75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58" presetID="2" presetClass="exit" presetSubtype="2" accel="10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9" dur="350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350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2" presetClass="exit" presetSubtype="2" accel="10000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3" dur="350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350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2" presetClass="exit" presetSubtype="2" accel="100000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7" dur="350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350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0" presetID="2" presetClass="exit" presetSubtype="2" ac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1" dur="3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3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" presetID="2" presetClass="exit" presetSubtype="2" accel="100000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5" dur="350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350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8" presetID="2" presetClass="exit" presetSubtype="2" accel="10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9" dur="350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350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2" presetID="2" presetClass="exit" presetSubtype="2" accel="10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3" dur="350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350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" presetID="2" presetClass="exit" presetSubtype="8" ac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500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2" grpId="0"/>
          <p:bldP spid="142" grpId="1"/>
          <p:bldP spid="142" grpId="2"/>
          <p:bldP spid="144" grpId="0"/>
          <p:bldP spid="144" grpId="1"/>
          <p:bldP spid="144" grpId="2"/>
          <p:bldP spid="146" grpId="0"/>
          <p:bldP spid="149" grpId="0"/>
          <p:bldP spid="149" grpId="1"/>
          <p:bldP spid="149" grpId="2"/>
          <p:bldP spid="151" grpId="0"/>
          <p:bldP spid="151" grpId="1"/>
          <p:bldP spid="151" grpId="2"/>
          <p:bldP spid="153" grpId="0"/>
          <p:bldP spid="153" grpId="1"/>
          <p:bldP spid="153" grpId="2"/>
          <p:bldP spid="154" grpId="0"/>
          <p:bldP spid="154" grpId="1"/>
          <p:bldP spid="154" grpId="2"/>
          <p:bldP spid="141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5" name="RECTANGLE">
            <a:extLst>
              <a:ext uri="{FF2B5EF4-FFF2-40B4-BE49-F238E27FC236}">
                <a16:creationId xmlns:a16="http://schemas.microsoft.com/office/drawing/2014/main" id="{8C735A0C-B55B-48B3-B10A-851D1B94218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3000">
                <a:srgbClr val="4B80AA"/>
              </a:gs>
              <a:gs pos="0">
                <a:srgbClr val="5A95C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">
            <a:extLst>
              <a:ext uri="{FF2B5EF4-FFF2-40B4-BE49-F238E27FC236}">
                <a16:creationId xmlns:a16="http://schemas.microsoft.com/office/drawing/2014/main" id="{50CB6114-720C-4400-BD26-F5A96F5A7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113" y="631767"/>
            <a:ext cx="5698424" cy="5699448"/>
          </a:xfrm>
          <a:prstGeom prst="rect">
            <a:avLst/>
          </a:prstGeom>
        </p:spPr>
      </p:pic>
      <p:sp>
        <p:nvSpPr>
          <p:cNvPr id="2007" name="FREEFORM">
            <a:extLst>
              <a:ext uri="{FF2B5EF4-FFF2-40B4-BE49-F238E27FC236}">
                <a16:creationId xmlns:a16="http://schemas.microsoft.com/office/drawing/2014/main" id="{110AB50D-7322-49AC-BCD6-A003C5E7B003}"/>
              </a:ext>
            </a:extLst>
          </p:cNvPr>
          <p:cNvSpPr>
            <a:spLocks/>
          </p:cNvSpPr>
          <p:nvPr/>
        </p:nvSpPr>
        <p:spPr bwMode="auto">
          <a:xfrm>
            <a:off x="2298700" y="10138"/>
            <a:ext cx="7715250" cy="6835775"/>
          </a:xfrm>
          <a:custGeom>
            <a:avLst/>
            <a:gdLst>
              <a:gd name="T0" fmla="*/ 0 w 10334"/>
              <a:gd name="T1" fmla="*/ 4555 h 9144"/>
              <a:gd name="T2" fmla="*/ 4554 w 10334"/>
              <a:gd name="T3" fmla="*/ 0 h 9144"/>
              <a:gd name="T4" fmla="*/ 5780 w 10334"/>
              <a:gd name="T5" fmla="*/ 0 h 9144"/>
              <a:gd name="T6" fmla="*/ 10334 w 10334"/>
              <a:gd name="T7" fmla="*/ 4555 h 9144"/>
              <a:gd name="T8" fmla="*/ 5744 w 10334"/>
              <a:gd name="T9" fmla="*/ 9144 h 9144"/>
              <a:gd name="T10" fmla="*/ 4590 w 10334"/>
              <a:gd name="T11" fmla="*/ 9144 h 9144"/>
              <a:gd name="T12" fmla="*/ 0 w 10334"/>
              <a:gd name="T13" fmla="*/ 4555 h 9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34" h="9144">
                <a:moveTo>
                  <a:pt x="0" y="4555"/>
                </a:moveTo>
                <a:lnTo>
                  <a:pt x="4554" y="0"/>
                </a:lnTo>
                <a:lnTo>
                  <a:pt x="5780" y="0"/>
                </a:lnTo>
                <a:lnTo>
                  <a:pt x="10334" y="4555"/>
                </a:lnTo>
                <a:lnTo>
                  <a:pt x="5744" y="9144"/>
                </a:lnTo>
                <a:lnTo>
                  <a:pt x="4590" y="9144"/>
                </a:lnTo>
                <a:lnTo>
                  <a:pt x="0" y="4555"/>
                </a:lnTo>
                <a:close/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">
            <a:extLst>
              <a:ext uri="{FF2B5EF4-FFF2-40B4-BE49-F238E27FC236}">
                <a16:creationId xmlns:a16="http://schemas.microsoft.com/office/drawing/2014/main" id="{AFEE447D-BB9B-4524-92AC-05B3FBDD7882}"/>
              </a:ext>
            </a:extLst>
          </p:cNvPr>
          <p:cNvGrpSpPr/>
          <p:nvPr/>
        </p:nvGrpSpPr>
        <p:grpSpPr>
          <a:xfrm>
            <a:off x="4625975" y="3278188"/>
            <a:ext cx="3060700" cy="850900"/>
            <a:chOff x="4625975" y="3278188"/>
            <a:chExt cx="3060700" cy="850900"/>
          </a:xfrm>
        </p:grpSpPr>
        <p:sp>
          <p:nvSpPr>
            <p:cNvPr id="3917" name="FREEFORM">
              <a:extLst>
                <a:ext uri="{FF2B5EF4-FFF2-40B4-BE49-F238E27FC236}">
                  <a16:creationId xmlns:a16="http://schemas.microsoft.com/office/drawing/2014/main" id="{8933160B-EE9E-4A3E-9647-D0F479A23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975" y="3278188"/>
              <a:ext cx="3060700" cy="706438"/>
            </a:xfrm>
            <a:custGeom>
              <a:avLst/>
              <a:gdLst>
                <a:gd name="T0" fmla="*/ 3970 w 4099"/>
                <a:gd name="T1" fmla="*/ 0 h 945"/>
                <a:gd name="T2" fmla="*/ 2295 w 4099"/>
                <a:gd name="T3" fmla="*/ 0 h 945"/>
                <a:gd name="T4" fmla="*/ 1804 w 4099"/>
                <a:gd name="T5" fmla="*/ 0 h 945"/>
                <a:gd name="T6" fmla="*/ 129 w 4099"/>
                <a:gd name="T7" fmla="*/ 0 h 945"/>
                <a:gd name="T8" fmla="*/ 129 w 4099"/>
                <a:gd name="T9" fmla="*/ 110 h 945"/>
                <a:gd name="T10" fmla="*/ 0 w 4099"/>
                <a:gd name="T11" fmla="*/ 472 h 945"/>
                <a:gd name="T12" fmla="*/ 129 w 4099"/>
                <a:gd name="T13" fmla="*/ 834 h 945"/>
                <a:gd name="T14" fmla="*/ 129 w 4099"/>
                <a:gd name="T15" fmla="*/ 945 h 945"/>
                <a:gd name="T16" fmla="*/ 1804 w 4099"/>
                <a:gd name="T17" fmla="*/ 945 h 945"/>
                <a:gd name="T18" fmla="*/ 2295 w 4099"/>
                <a:gd name="T19" fmla="*/ 945 h 945"/>
                <a:gd name="T20" fmla="*/ 3970 w 4099"/>
                <a:gd name="T21" fmla="*/ 945 h 945"/>
                <a:gd name="T22" fmla="*/ 3970 w 4099"/>
                <a:gd name="T23" fmla="*/ 834 h 945"/>
                <a:gd name="T24" fmla="*/ 4099 w 4099"/>
                <a:gd name="T25" fmla="*/ 472 h 945"/>
                <a:gd name="T26" fmla="*/ 3970 w 4099"/>
                <a:gd name="T27" fmla="*/ 110 h 945"/>
                <a:gd name="T28" fmla="*/ 3970 w 4099"/>
                <a:gd name="T29" fmla="*/ 0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099" h="945">
                  <a:moveTo>
                    <a:pt x="3970" y="0"/>
                  </a:moveTo>
                  <a:lnTo>
                    <a:pt x="2295" y="0"/>
                  </a:lnTo>
                  <a:lnTo>
                    <a:pt x="1804" y="0"/>
                  </a:lnTo>
                  <a:lnTo>
                    <a:pt x="129" y="0"/>
                  </a:lnTo>
                  <a:lnTo>
                    <a:pt x="129" y="110"/>
                  </a:lnTo>
                  <a:cubicBezTo>
                    <a:pt x="56" y="135"/>
                    <a:pt x="0" y="287"/>
                    <a:pt x="0" y="472"/>
                  </a:cubicBezTo>
                  <a:cubicBezTo>
                    <a:pt x="0" y="657"/>
                    <a:pt x="56" y="810"/>
                    <a:pt x="129" y="834"/>
                  </a:cubicBezTo>
                  <a:lnTo>
                    <a:pt x="129" y="945"/>
                  </a:lnTo>
                  <a:lnTo>
                    <a:pt x="1804" y="945"/>
                  </a:lnTo>
                  <a:lnTo>
                    <a:pt x="2295" y="945"/>
                  </a:lnTo>
                  <a:lnTo>
                    <a:pt x="3970" y="945"/>
                  </a:lnTo>
                  <a:lnTo>
                    <a:pt x="3970" y="834"/>
                  </a:lnTo>
                  <a:cubicBezTo>
                    <a:pt x="4043" y="810"/>
                    <a:pt x="4099" y="657"/>
                    <a:pt x="4099" y="472"/>
                  </a:cubicBezTo>
                  <a:cubicBezTo>
                    <a:pt x="4099" y="287"/>
                    <a:pt x="4043" y="135"/>
                    <a:pt x="3970" y="110"/>
                  </a:cubicBezTo>
                  <a:lnTo>
                    <a:pt x="3970" y="0"/>
                  </a:lnTo>
                  <a:close/>
                </a:path>
              </a:pathLst>
            </a:custGeom>
            <a:solidFill>
              <a:srgbClr val="F7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8" name="TEXTBOX">
              <a:extLst>
                <a:ext uri="{FF2B5EF4-FFF2-40B4-BE49-F238E27FC236}">
                  <a16:creationId xmlns:a16="http://schemas.microsoft.com/office/drawing/2014/main" id="{DB6754EB-11EC-4704-94C7-CE2C352173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275" y="3279775"/>
              <a:ext cx="1816100" cy="849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4500" b="0" i="0" u="none" strike="noStrike" cap="none" normalizeH="0" baseline="0" dirty="0">
                  <a:ln>
                    <a:noFill/>
                  </a:ln>
                  <a:solidFill>
                    <a:srgbClr val="FEFEFE"/>
                  </a:solidFill>
                  <a:effectLst/>
                  <a:latin typeface="Futura Md BT" panose="020B0602020204020303" pitchFamily="34" charset="0"/>
                </a:rPr>
                <a:t>100%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3921" name="TEXTBOX">
            <a:extLst>
              <a:ext uri="{FF2B5EF4-FFF2-40B4-BE49-F238E27FC236}">
                <a16:creationId xmlns:a16="http://schemas.microsoft.com/office/drawing/2014/main" id="{D3079BF9-00ED-4CA3-A4EF-6E8BCD34B4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3672" y="3932443"/>
            <a:ext cx="4725307" cy="1585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3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Pacifico" panose="02000000000000000000" pitchFamily="2" charset="0"/>
              </a:rPr>
              <a:t>Natural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23" name="FREEFORM">
            <a:extLst>
              <a:ext uri="{FF2B5EF4-FFF2-40B4-BE49-F238E27FC236}">
                <a16:creationId xmlns:a16="http://schemas.microsoft.com/office/drawing/2014/main" id="{1EECA7D0-0DAC-45A4-83F8-22CEA43E4E6D}"/>
              </a:ext>
            </a:extLst>
          </p:cNvPr>
          <p:cNvSpPr>
            <a:spLocks/>
          </p:cNvSpPr>
          <p:nvPr/>
        </p:nvSpPr>
        <p:spPr bwMode="auto">
          <a:xfrm>
            <a:off x="4229349" y="2858630"/>
            <a:ext cx="1547813" cy="217488"/>
          </a:xfrm>
          <a:custGeom>
            <a:avLst/>
            <a:gdLst>
              <a:gd name="T0" fmla="*/ 334 w 2073"/>
              <a:gd name="T1" fmla="*/ 130 h 291"/>
              <a:gd name="T2" fmla="*/ 1925 w 2073"/>
              <a:gd name="T3" fmla="*/ 130 h 291"/>
              <a:gd name="T4" fmla="*/ 1998 w 2073"/>
              <a:gd name="T5" fmla="*/ 70 h 291"/>
              <a:gd name="T6" fmla="*/ 2073 w 2073"/>
              <a:gd name="T7" fmla="*/ 145 h 291"/>
              <a:gd name="T8" fmla="*/ 1998 w 2073"/>
              <a:gd name="T9" fmla="*/ 220 h 291"/>
              <a:gd name="T10" fmla="*/ 1925 w 2073"/>
              <a:gd name="T11" fmla="*/ 160 h 291"/>
              <a:gd name="T12" fmla="*/ 332 w 2073"/>
              <a:gd name="T13" fmla="*/ 160 h 291"/>
              <a:gd name="T14" fmla="*/ 460 w 2073"/>
              <a:gd name="T15" fmla="*/ 291 h 291"/>
              <a:gd name="T16" fmla="*/ 0 w 2073"/>
              <a:gd name="T17" fmla="*/ 146 h 291"/>
              <a:gd name="T18" fmla="*/ 70 w 2073"/>
              <a:gd name="T19" fmla="*/ 145 h 291"/>
              <a:gd name="T20" fmla="*/ 70 w 2073"/>
              <a:gd name="T21" fmla="*/ 146 h 291"/>
              <a:gd name="T22" fmla="*/ 0 w 2073"/>
              <a:gd name="T23" fmla="*/ 146 h 291"/>
              <a:gd name="T24" fmla="*/ 460 w 2073"/>
              <a:gd name="T25" fmla="*/ 0 h 291"/>
              <a:gd name="T26" fmla="*/ 334 w 2073"/>
              <a:gd name="T27" fmla="*/ 130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073" h="291">
                <a:moveTo>
                  <a:pt x="334" y="130"/>
                </a:moveTo>
                <a:lnTo>
                  <a:pt x="1925" y="130"/>
                </a:lnTo>
                <a:cubicBezTo>
                  <a:pt x="1931" y="96"/>
                  <a:pt x="1962" y="70"/>
                  <a:pt x="1998" y="70"/>
                </a:cubicBezTo>
                <a:cubicBezTo>
                  <a:pt x="2039" y="70"/>
                  <a:pt x="2073" y="104"/>
                  <a:pt x="2073" y="145"/>
                </a:cubicBezTo>
                <a:cubicBezTo>
                  <a:pt x="2073" y="186"/>
                  <a:pt x="2039" y="220"/>
                  <a:pt x="1998" y="220"/>
                </a:cubicBezTo>
                <a:cubicBezTo>
                  <a:pt x="1962" y="220"/>
                  <a:pt x="1931" y="194"/>
                  <a:pt x="1925" y="160"/>
                </a:cubicBezTo>
                <a:lnTo>
                  <a:pt x="332" y="160"/>
                </a:lnTo>
                <a:lnTo>
                  <a:pt x="460" y="291"/>
                </a:lnTo>
                <a:lnTo>
                  <a:pt x="0" y="146"/>
                </a:lnTo>
                <a:lnTo>
                  <a:pt x="70" y="145"/>
                </a:lnTo>
                <a:lnTo>
                  <a:pt x="70" y="146"/>
                </a:lnTo>
                <a:lnTo>
                  <a:pt x="0" y="146"/>
                </a:lnTo>
                <a:lnTo>
                  <a:pt x="460" y="0"/>
                </a:lnTo>
                <a:lnTo>
                  <a:pt x="334" y="130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4" name="FREEFORM">
            <a:extLst>
              <a:ext uri="{FF2B5EF4-FFF2-40B4-BE49-F238E27FC236}">
                <a16:creationId xmlns:a16="http://schemas.microsoft.com/office/drawing/2014/main" id="{CD74FD81-5CF2-4C3D-99E9-3AED345DCD72}"/>
              </a:ext>
            </a:extLst>
          </p:cNvPr>
          <p:cNvSpPr>
            <a:spLocks/>
          </p:cNvSpPr>
          <p:nvPr/>
        </p:nvSpPr>
        <p:spPr bwMode="auto">
          <a:xfrm>
            <a:off x="6577781" y="2852189"/>
            <a:ext cx="1546225" cy="217488"/>
          </a:xfrm>
          <a:custGeom>
            <a:avLst/>
            <a:gdLst>
              <a:gd name="T0" fmla="*/ 1739 w 2072"/>
              <a:gd name="T1" fmla="*/ 130 h 291"/>
              <a:gd name="T2" fmla="*/ 148 w 2072"/>
              <a:gd name="T3" fmla="*/ 130 h 291"/>
              <a:gd name="T4" fmla="*/ 74 w 2072"/>
              <a:gd name="T5" fmla="*/ 70 h 291"/>
              <a:gd name="T6" fmla="*/ 0 w 2072"/>
              <a:gd name="T7" fmla="*/ 145 h 291"/>
              <a:gd name="T8" fmla="*/ 74 w 2072"/>
              <a:gd name="T9" fmla="*/ 220 h 291"/>
              <a:gd name="T10" fmla="*/ 148 w 2072"/>
              <a:gd name="T11" fmla="*/ 160 h 291"/>
              <a:gd name="T12" fmla="*/ 1740 w 2072"/>
              <a:gd name="T13" fmla="*/ 160 h 291"/>
              <a:gd name="T14" fmla="*/ 1612 w 2072"/>
              <a:gd name="T15" fmla="*/ 291 h 291"/>
              <a:gd name="T16" fmla="*/ 2072 w 2072"/>
              <a:gd name="T17" fmla="*/ 146 h 291"/>
              <a:gd name="T18" fmla="*/ 2003 w 2072"/>
              <a:gd name="T19" fmla="*/ 145 h 291"/>
              <a:gd name="T20" fmla="*/ 2003 w 2072"/>
              <a:gd name="T21" fmla="*/ 146 h 291"/>
              <a:gd name="T22" fmla="*/ 2072 w 2072"/>
              <a:gd name="T23" fmla="*/ 146 h 291"/>
              <a:gd name="T24" fmla="*/ 1612 w 2072"/>
              <a:gd name="T25" fmla="*/ 0 h 291"/>
              <a:gd name="T26" fmla="*/ 1739 w 2072"/>
              <a:gd name="T27" fmla="*/ 130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072" h="291">
                <a:moveTo>
                  <a:pt x="1739" y="130"/>
                </a:moveTo>
                <a:lnTo>
                  <a:pt x="148" y="130"/>
                </a:lnTo>
                <a:cubicBezTo>
                  <a:pt x="141" y="96"/>
                  <a:pt x="111" y="70"/>
                  <a:pt x="74" y="70"/>
                </a:cubicBezTo>
                <a:cubicBezTo>
                  <a:pt x="33" y="70"/>
                  <a:pt x="0" y="104"/>
                  <a:pt x="0" y="145"/>
                </a:cubicBezTo>
                <a:cubicBezTo>
                  <a:pt x="0" y="186"/>
                  <a:pt x="33" y="220"/>
                  <a:pt x="74" y="220"/>
                </a:cubicBezTo>
                <a:cubicBezTo>
                  <a:pt x="111" y="220"/>
                  <a:pt x="141" y="194"/>
                  <a:pt x="148" y="160"/>
                </a:cubicBezTo>
                <a:lnTo>
                  <a:pt x="1740" y="160"/>
                </a:lnTo>
                <a:lnTo>
                  <a:pt x="1612" y="291"/>
                </a:lnTo>
                <a:lnTo>
                  <a:pt x="2072" y="146"/>
                </a:lnTo>
                <a:lnTo>
                  <a:pt x="2003" y="145"/>
                </a:lnTo>
                <a:lnTo>
                  <a:pt x="2003" y="146"/>
                </a:lnTo>
                <a:lnTo>
                  <a:pt x="2072" y="146"/>
                </a:lnTo>
                <a:lnTo>
                  <a:pt x="1612" y="0"/>
                </a:lnTo>
                <a:lnTo>
                  <a:pt x="1739" y="130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26" name="TEXTBOX">
            <a:extLst>
              <a:ext uri="{FF2B5EF4-FFF2-40B4-BE49-F238E27FC236}">
                <a16:creationId xmlns:a16="http://schemas.microsoft.com/office/drawing/2014/main" id="{F662FEE2-77FE-4826-873B-116562C1DFA7}"/>
              </a:ext>
            </a:extLst>
          </p:cNvPr>
          <p:cNvSpPr/>
          <p:nvPr/>
        </p:nvSpPr>
        <p:spPr>
          <a:xfrm>
            <a:off x="5871632" y="2518840"/>
            <a:ext cx="56938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solidFill>
                  <a:srgbClr val="FEFEFE"/>
                </a:solidFill>
                <a:latin typeface="Pacifico" panose="02000000000000000000" pitchFamily="2" charset="0"/>
              </a:rPr>
              <a:t>is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27" name="TEXTBOX">
            <a:extLst>
              <a:ext uri="{FF2B5EF4-FFF2-40B4-BE49-F238E27FC236}">
                <a16:creationId xmlns:a16="http://schemas.microsoft.com/office/drawing/2014/main" id="{6B2F8958-2D1C-4A8E-9FB4-D0573D63FF17}"/>
              </a:ext>
            </a:extLst>
          </p:cNvPr>
          <p:cNvSpPr/>
          <p:nvPr/>
        </p:nvSpPr>
        <p:spPr>
          <a:xfrm>
            <a:off x="4148436" y="1758275"/>
            <a:ext cx="401577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600" dirty="0">
                <a:solidFill>
                  <a:srgbClr val="FEFEFE"/>
                </a:solidFill>
                <a:latin typeface="Bebas Neue" panose="020B0606020202050201" pitchFamily="34" charset="0"/>
              </a:rPr>
              <a:t>Our approach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FREEFORM">
            <a:extLst>
              <a:ext uri="{FF2B5EF4-FFF2-40B4-BE49-F238E27FC236}">
                <a16:creationId xmlns:a16="http://schemas.microsoft.com/office/drawing/2014/main" id="{D7CC744C-A693-4F05-9AA2-F0B03EA9AFB8}"/>
              </a:ext>
            </a:extLst>
          </p:cNvPr>
          <p:cNvSpPr>
            <a:spLocks/>
          </p:cNvSpPr>
          <p:nvPr/>
        </p:nvSpPr>
        <p:spPr bwMode="auto">
          <a:xfrm>
            <a:off x="1954992" y="-306476"/>
            <a:ext cx="8402666" cy="7444830"/>
          </a:xfrm>
          <a:custGeom>
            <a:avLst/>
            <a:gdLst>
              <a:gd name="T0" fmla="*/ 0 w 10334"/>
              <a:gd name="T1" fmla="*/ 4555 h 9144"/>
              <a:gd name="T2" fmla="*/ 4554 w 10334"/>
              <a:gd name="T3" fmla="*/ 0 h 9144"/>
              <a:gd name="T4" fmla="*/ 5780 w 10334"/>
              <a:gd name="T5" fmla="*/ 0 h 9144"/>
              <a:gd name="T6" fmla="*/ 10334 w 10334"/>
              <a:gd name="T7" fmla="*/ 4555 h 9144"/>
              <a:gd name="T8" fmla="*/ 5744 w 10334"/>
              <a:gd name="T9" fmla="*/ 9144 h 9144"/>
              <a:gd name="T10" fmla="*/ 4590 w 10334"/>
              <a:gd name="T11" fmla="*/ 9144 h 9144"/>
              <a:gd name="T12" fmla="*/ 0 w 10334"/>
              <a:gd name="T13" fmla="*/ 4555 h 9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34" h="9144">
                <a:moveTo>
                  <a:pt x="0" y="4555"/>
                </a:moveTo>
                <a:lnTo>
                  <a:pt x="4554" y="0"/>
                </a:lnTo>
                <a:lnTo>
                  <a:pt x="5780" y="0"/>
                </a:lnTo>
                <a:lnTo>
                  <a:pt x="10334" y="4555"/>
                </a:lnTo>
                <a:lnTo>
                  <a:pt x="5744" y="9144"/>
                </a:lnTo>
                <a:lnTo>
                  <a:pt x="4590" y="9144"/>
                </a:lnTo>
                <a:lnTo>
                  <a:pt x="0" y="4555"/>
                </a:lnTo>
                <a:close/>
              </a:path>
            </a:pathLst>
          </a:custGeom>
          <a:noFill/>
          <a:ln w="25400" cap="flat">
            <a:solidFill>
              <a:schemeClr val="bg1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AME">
            <a:extLst>
              <a:ext uri="{FF2B5EF4-FFF2-40B4-BE49-F238E27FC236}">
                <a16:creationId xmlns:a16="http://schemas.microsoft.com/office/drawing/2014/main" id="{B48FAC73-53A7-4E6E-ABBF-6D976ADC9640}"/>
              </a:ext>
            </a:extLst>
          </p:cNvPr>
          <p:cNvSpPr/>
          <p:nvPr/>
        </p:nvSpPr>
        <p:spPr>
          <a:xfrm rot="8100000">
            <a:off x="-1945980" y="-4958000"/>
            <a:ext cx="16773996" cy="16774000"/>
          </a:xfrm>
          <a:prstGeom prst="frame">
            <a:avLst>
              <a:gd name="adj1" fmla="val 44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FRAME">
            <a:extLst>
              <a:ext uri="{FF2B5EF4-FFF2-40B4-BE49-F238E27FC236}">
                <a16:creationId xmlns:a16="http://schemas.microsoft.com/office/drawing/2014/main" id="{3CB686DD-CBE3-4075-83DC-A7928D90E505}"/>
              </a:ext>
            </a:extLst>
          </p:cNvPr>
          <p:cNvSpPr/>
          <p:nvPr/>
        </p:nvSpPr>
        <p:spPr>
          <a:xfrm rot="8100000">
            <a:off x="-2032235" y="-4926290"/>
            <a:ext cx="16773996" cy="16774000"/>
          </a:xfrm>
          <a:prstGeom prst="frame">
            <a:avLst>
              <a:gd name="adj1" fmla="val 795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FRAME">
            <a:extLst>
              <a:ext uri="{FF2B5EF4-FFF2-40B4-BE49-F238E27FC236}">
                <a16:creationId xmlns:a16="http://schemas.microsoft.com/office/drawing/2014/main" id="{AAE713D5-FE49-4A86-946D-0C265263C102}"/>
              </a:ext>
            </a:extLst>
          </p:cNvPr>
          <p:cNvSpPr/>
          <p:nvPr/>
        </p:nvSpPr>
        <p:spPr>
          <a:xfrm rot="8100000">
            <a:off x="-2032235" y="-4926290"/>
            <a:ext cx="16773996" cy="16774000"/>
          </a:xfrm>
          <a:prstGeom prst="frame">
            <a:avLst>
              <a:gd name="adj1" fmla="val 50000"/>
            </a:avLst>
          </a:prstGeom>
          <a:solidFill>
            <a:srgbClr val="ECA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FRAME">
            <a:extLst>
              <a:ext uri="{FF2B5EF4-FFF2-40B4-BE49-F238E27FC236}">
                <a16:creationId xmlns:a16="http://schemas.microsoft.com/office/drawing/2014/main" id="{7BC69E03-A207-457D-8086-75391C32C668}"/>
              </a:ext>
            </a:extLst>
          </p:cNvPr>
          <p:cNvSpPr/>
          <p:nvPr/>
        </p:nvSpPr>
        <p:spPr>
          <a:xfrm rot="8100000">
            <a:off x="-2032235" y="-4926290"/>
            <a:ext cx="16773996" cy="16774000"/>
          </a:xfrm>
          <a:prstGeom prst="frame">
            <a:avLst>
              <a:gd name="adj1" fmla="val 50000"/>
            </a:avLst>
          </a:prstGeom>
          <a:solidFill>
            <a:srgbClr val="F7E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FRAME">
            <a:extLst>
              <a:ext uri="{FF2B5EF4-FFF2-40B4-BE49-F238E27FC236}">
                <a16:creationId xmlns:a16="http://schemas.microsoft.com/office/drawing/2014/main" id="{B1AC204B-9F5A-4914-8F69-6E20F28CD463}"/>
              </a:ext>
            </a:extLst>
          </p:cNvPr>
          <p:cNvSpPr/>
          <p:nvPr/>
        </p:nvSpPr>
        <p:spPr>
          <a:xfrm rot="8100000">
            <a:off x="-2032235" y="-4926290"/>
            <a:ext cx="16773996" cy="16774000"/>
          </a:xfrm>
          <a:prstGeom prst="frame">
            <a:avLst>
              <a:gd name="adj1" fmla="val 50000"/>
            </a:avLst>
          </a:pr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4962143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2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9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3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1" presetClass="entr" presetSubtype="0" fill="hold" grpId="0" nodeType="withEffect">
                                  <p:stCondLst>
                                    <p:cond delay="170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39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" fill="hold"/>
                                        <p:tgtEl>
                                          <p:spTgt spid="3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39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39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" tmFilter="0,0; .5, 1; 1, 1"/>
                                        <p:tgtEl>
                                          <p:spTgt spid="3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3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7" grpId="0" animBg="1"/>
      <p:bldP spid="3921" grpId="0"/>
      <p:bldP spid="3923" grpId="0" animBg="1"/>
      <p:bldP spid="3924" grpId="0" animBg="1"/>
      <p:bldP spid="3926" grpId="0"/>
      <p:bldP spid="3927" grpId="0"/>
      <p:bldP spid="18" grpId="0" animBg="1"/>
      <p:bldP spid="7" grpId="0" animBg="1"/>
      <p:bldP spid="20" grpId="0" animBg="1"/>
      <p:bldP spid="22" grpId="0" animBg="1"/>
      <p:bldP spid="23" grpId="0" animBg="1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">
            <a:extLst>
              <a:ext uri="{FF2B5EF4-FFF2-40B4-BE49-F238E27FC236}">
                <a16:creationId xmlns:a16="http://schemas.microsoft.com/office/drawing/2014/main" id="{2215C3B4-E36A-4B28-B3A5-919546154E19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21380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pic>
        <p:nvPicPr>
          <p:cNvPr id="1959" name="PICTURE">
            <a:extLst>
              <a:ext uri="{FF2B5EF4-FFF2-40B4-BE49-F238E27FC236}">
                <a16:creationId xmlns:a16="http://schemas.microsoft.com/office/drawing/2014/main" id="{EAAC033E-EBBB-42E5-89E0-1CAAF2EAD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113" y="631767"/>
            <a:ext cx="5698424" cy="5699448"/>
          </a:xfrm>
          <a:prstGeom prst="rect">
            <a:avLst/>
          </a:prstGeom>
        </p:spPr>
      </p:pic>
      <p:sp>
        <p:nvSpPr>
          <p:cNvPr id="1960" name="FREEFORM">
            <a:extLst>
              <a:ext uri="{FF2B5EF4-FFF2-40B4-BE49-F238E27FC236}">
                <a16:creationId xmlns:a16="http://schemas.microsoft.com/office/drawing/2014/main" id="{73227CFE-B1CD-4FEA-89EC-F27AB925F66A}"/>
              </a:ext>
            </a:extLst>
          </p:cNvPr>
          <p:cNvSpPr>
            <a:spLocks/>
          </p:cNvSpPr>
          <p:nvPr/>
        </p:nvSpPr>
        <p:spPr bwMode="auto">
          <a:xfrm>
            <a:off x="2298700" y="10138"/>
            <a:ext cx="7715250" cy="6835775"/>
          </a:xfrm>
          <a:custGeom>
            <a:avLst/>
            <a:gdLst>
              <a:gd name="T0" fmla="*/ 0 w 10334"/>
              <a:gd name="T1" fmla="*/ 4555 h 9144"/>
              <a:gd name="T2" fmla="*/ 4554 w 10334"/>
              <a:gd name="T3" fmla="*/ 0 h 9144"/>
              <a:gd name="T4" fmla="*/ 5780 w 10334"/>
              <a:gd name="T5" fmla="*/ 0 h 9144"/>
              <a:gd name="T6" fmla="*/ 10334 w 10334"/>
              <a:gd name="T7" fmla="*/ 4555 h 9144"/>
              <a:gd name="T8" fmla="*/ 5744 w 10334"/>
              <a:gd name="T9" fmla="*/ 9144 h 9144"/>
              <a:gd name="T10" fmla="*/ 4590 w 10334"/>
              <a:gd name="T11" fmla="*/ 9144 h 9144"/>
              <a:gd name="T12" fmla="*/ 0 w 10334"/>
              <a:gd name="T13" fmla="*/ 4555 h 9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34" h="9144">
                <a:moveTo>
                  <a:pt x="0" y="4555"/>
                </a:moveTo>
                <a:lnTo>
                  <a:pt x="4554" y="0"/>
                </a:lnTo>
                <a:lnTo>
                  <a:pt x="5780" y="0"/>
                </a:lnTo>
                <a:lnTo>
                  <a:pt x="10334" y="4555"/>
                </a:lnTo>
                <a:lnTo>
                  <a:pt x="5744" y="9144"/>
                </a:lnTo>
                <a:lnTo>
                  <a:pt x="4590" y="9144"/>
                </a:lnTo>
                <a:lnTo>
                  <a:pt x="0" y="4555"/>
                </a:lnTo>
                <a:close/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9" name="FREEFORM">
            <a:extLst>
              <a:ext uri="{FF2B5EF4-FFF2-40B4-BE49-F238E27FC236}">
                <a16:creationId xmlns:a16="http://schemas.microsoft.com/office/drawing/2014/main" id="{8C84CF6B-57F3-4FC2-8393-5C4F753EEAC0}"/>
              </a:ext>
            </a:extLst>
          </p:cNvPr>
          <p:cNvSpPr>
            <a:spLocks/>
          </p:cNvSpPr>
          <p:nvPr/>
        </p:nvSpPr>
        <p:spPr bwMode="auto">
          <a:xfrm>
            <a:off x="1954992" y="-306476"/>
            <a:ext cx="8402666" cy="7444830"/>
          </a:xfrm>
          <a:custGeom>
            <a:avLst/>
            <a:gdLst>
              <a:gd name="T0" fmla="*/ 0 w 10334"/>
              <a:gd name="T1" fmla="*/ 4555 h 9144"/>
              <a:gd name="T2" fmla="*/ 4554 w 10334"/>
              <a:gd name="T3" fmla="*/ 0 h 9144"/>
              <a:gd name="T4" fmla="*/ 5780 w 10334"/>
              <a:gd name="T5" fmla="*/ 0 h 9144"/>
              <a:gd name="T6" fmla="*/ 10334 w 10334"/>
              <a:gd name="T7" fmla="*/ 4555 h 9144"/>
              <a:gd name="T8" fmla="*/ 5744 w 10334"/>
              <a:gd name="T9" fmla="*/ 9144 h 9144"/>
              <a:gd name="T10" fmla="*/ 4590 w 10334"/>
              <a:gd name="T11" fmla="*/ 9144 h 9144"/>
              <a:gd name="T12" fmla="*/ 0 w 10334"/>
              <a:gd name="T13" fmla="*/ 4555 h 9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34" h="9144">
                <a:moveTo>
                  <a:pt x="0" y="4555"/>
                </a:moveTo>
                <a:lnTo>
                  <a:pt x="4554" y="0"/>
                </a:lnTo>
                <a:lnTo>
                  <a:pt x="5780" y="0"/>
                </a:lnTo>
                <a:lnTo>
                  <a:pt x="10334" y="4555"/>
                </a:lnTo>
                <a:lnTo>
                  <a:pt x="5744" y="9144"/>
                </a:lnTo>
                <a:lnTo>
                  <a:pt x="4590" y="9144"/>
                </a:lnTo>
                <a:lnTo>
                  <a:pt x="0" y="4555"/>
                </a:lnTo>
                <a:close/>
              </a:path>
            </a:pathLst>
          </a:custGeom>
          <a:noFill/>
          <a:ln w="25400" cap="flat">
            <a:solidFill>
              <a:schemeClr val="bg1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0" name="FRAME">
            <a:extLst>
              <a:ext uri="{FF2B5EF4-FFF2-40B4-BE49-F238E27FC236}">
                <a16:creationId xmlns:a16="http://schemas.microsoft.com/office/drawing/2014/main" id="{E2E56499-24B3-4A23-AC9A-A8DC08F43D95}"/>
              </a:ext>
            </a:extLst>
          </p:cNvPr>
          <p:cNvSpPr/>
          <p:nvPr/>
        </p:nvSpPr>
        <p:spPr>
          <a:xfrm rot="8100000">
            <a:off x="-1945980" y="-4958000"/>
            <a:ext cx="16773996" cy="16774000"/>
          </a:xfrm>
          <a:prstGeom prst="frame">
            <a:avLst>
              <a:gd name="adj1" fmla="val 44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AUTOSHAPE">
            <a:extLst>
              <a:ext uri="{FF2B5EF4-FFF2-40B4-BE49-F238E27FC236}">
                <a16:creationId xmlns:a16="http://schemas.microsoft.com/office/drawing/2014/main" id="{591B35F4-71E9-43F9-8F79-9272A23EE1F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299795" y="2228525"/>
            <a:ext cx="5334001" cy="354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6" name="TEXTBOX">
            <a:extLst>
              <a:ext uri="{FF2B5EF4-FFF2-40B4-BE49-F238E27FC236}">
                <a16:creationId xmlns:a16="http://schemas.microsoft.com/office/drawing/2014/main" id="{19E1F95F-75C2-46BD-BDFF-7FBD666244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1320" y="1460887"/>
            <a:ext cx="540072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spc="600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AND HAS BEEN PROVEN</a:t>
            </a:r>
            <a:endParaRPr kumimoji="0" lang="en-US" altLang="en-US" sz="3200" b="1" i="0" u="none" strike="noStrike" cap="none" spc="600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77" name="TEXTBOX">
            <a:extLst>
              <a:ext uri="{FF2B5EF4-FFF2-40B4-BE49-F238E27FC236}">
                <a16:creationId xmlns:a16="http://schemas.microsoft.com/office/drawing/2014/main" id="{AF707D99-5B18-4193-AB70-39F5D41618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0733" y="2582537"/>
            <a:ext cx="5259388" cy="178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600" b="0" i="0" u="none" strike="noStrike" cap="none" normalizeH="0" baseline="0" dirty="0">
                <a:ln>
                  <a:noFill/>
                </a:ln>
                <a:solidFill>
                  <a:srgbClr val="F7EC9C"/>
                </a:solidFill>
                <a:effectLst/>
                <a:latin typeface="Pacifico" panose="02000000000000000000" pitchFamily="2" charset="0"/>
              </a:rPr>
              <a:t>Effective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78" name="TEXTBOX">
            <a:extLst>
              <a:ext uri="{FF2B5EF4-FFF2-40B4-BE49-F238E27FC236}">
                <a16:creationId xmlns:a16="http://schemas.microsoft.com/office/drawing/2014/main" id="{935B4DC9-57AF-40E7-B9DC-43C790661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2245" y="4309132"/>
            <a:ext cx="516538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400" b="0" i="0" u="none" strike="noStrike" cap="none" spc="600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FOR MANY OTHERS</a:t>
            </a:r>
            <a:endParaRPr kumimoji="0" lang="en-US" altLang="en-US" sz="1800" b="0" i="0" u="none" strike="noStrike" cap="none" spc="600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91" name="TEXTBOX">
            <a:extLst>
              <a:ext uri="{FF2B5EF4-FFF2-40B4-BE49-F238E27FC236}">
                <a16:creationId xmlns:a16="http://schemas.microsoft.com/office/drawing/2014/main" id="{F36F59DA-6551-4B08-92D0-21330D790F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4595" y="4647875"/>
            <a:ext cx="1739900" cy="150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8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JUST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92" name="TEXTBOX">
            <a:extLst>
              <a:ext uri="{FF2B5EF4-FFF2-40B4-BE49-F238E27FC236}">
                <a16:creationId xmlns:a16="http://schemas.microsoft.com/office/drawing/2014/main" id="{66D9ABA1-A49D-4993-BF9A-599D02CD23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3883" y="4647875"/>
            <a:ext cx="1649413" cy="150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8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LIKE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93" name="TEXTBOX">
            <a:extLst>
              <a:ext uri="{FF2B5EF4-FFF2-40B4-BE49-F238E27FC236}">
                <a16:creationId xmlns:a16="http://schemas.microsoft.com/office/drawing/2014/main" id="{91918268-168D-419B-A95E-1BB1ECAED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3158" y="4647875"/>
            <a:ext cx="1474788" cy="150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8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YOU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94" name="RECTANGLE">
            <a:extLst>
              <a:ext uri="{FF2B5EF4-FFF2-40B4-BE49-F238E27FC236}">
                <a16:creationId xmlns:a16="http://schemas.microsoft.com/office/drawing/2014/main" id="{984444E1-FACF-465E-B865-50DAAE72A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4495" y="4647875"/>
            <a:ext cx="195263" cy="150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800" b="0" i="0" u="none" strike="noStrike" cap="none" normalizeH="0" baseline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96" name="RECTANGLE">
            <a:extLst>
              <a:ext uri="{FF2B5EF4-FFF2-40B4-BE49-F238E27FC236}">
                <a16:creationId xmlns:a16="http://schemas.microsoft.com/office/drawing/2014/main" id="{1C6BFC8B-503D-4B22-93F1-D993365FB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5920" y="4100187"/>
            <a:ext cx="3216276" cy="46038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1997" name="RECTANGLE">
            <a:extLst>
              <a:ext uri="{FF2B5EF4-FFF2-40B4-BE49-F238E27FC236}">
                <a16:creationId xmlns:a16="http://schemas.microsoft.com/office/drawing/2014/main" id="{287FA04B-3052-4038-B1F3-A674600111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1333" y="2852412"/>
            <a:ext cx="863600" cy="46038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1998" name="RECTANGLE">
            <a:extLst>
              <a:ext uri="{FF2B5EF4-FFF2-40B4-BE49-F238E27FC236}">
                <a16:creationId xmlns:a16="http://schemas.microsoft.com/office/drawing/2014/main" id="{556D6B3C-84F2-4C88-8268-994860E1B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0883" y="2852412"/>
            <a:ext cx="1509713" cy="46038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1999" name="FRAME">
            <a:extLst>
              <a:ext uri="{FF2B5EF4-FFF2-40B4-BE49-F238E27FC236}">
                <a16:creationId xmlns:a16="http://schemas.microsoft.com/office/drawing/2014/main" id="{DC891B10-FC38-4A9D-BF9F-232687EC4144}"/>
              </a:ext>
            </a:extLst>
          </p:cNvPr>
          <p:cNvSpPr/>
          <p:nvPr/>
        </p:nvSpPr>
        <p:spPr>
          <a:xfrm rot="8100000">
            <a:off x="-1945978" y="-4971060"/>
            <a:ext cx="16773996" cy="16774000"/>
          </a:xfrm>
          <a:prstGeom prst="frame">
            <a:avLst>
              <a:gd name="adj1" fmla="val 74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00" name="RECTANGLE">
            <a:extLst>
              <a:ext uri="{FF2B5EF4-FFF2-40B4-BE49-F238E27FC236}">
                <a16:creationId xmlns:a16="http://schemas.microsoft.com/office/drawing/2014/main" id="{D0000B1E-9722-4D52-8667-48C17BC305CB}"/>
              </a:ext>
            </a:extLst>
          </p:cNvPr>
          <p:cNvSpPr/>
          <p:nvPr/>
        </p:nvSpPr>
        <p:spPr>
          <a:xfrm>
            <a:off x="-3519949" y="-3238090"/>
            <a:ext cx="1991756" cy="1822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932413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9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9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50" fill="hold"/>
                                        <p:tgtEl>
                                          <p:spTgt spid="19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50" fill="hold"/>
                                        <p:tgtEl>
                                          <p:spTgt spid="19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9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19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1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1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0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9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9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250"/>
                                        <p:tgtEl>
                                          <p:spTgt spid="1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250"/>
                                        <p:tgtEl>
                                          <p:spTgt spid="1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250"/>
                                        <p:tgtEl>
                                          <p:spTgt spid="1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1"/>
                            </p:stCondLst>
                            <p:childTnLst>
                              <p:par>
                                <p:cTn id="4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19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9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grpId="0" nodeType="withEffect">
                                  <p:stCondLst>
                                    <p:cond delay="99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9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9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grpId="0" nodeType="withEffect">
                                  <p:stCondLst>
                                    <p:cond delay="199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19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9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50"/>
                            </p:stCondLst>
                            <p:childTnLst>
                              <p:par>
                                <p:cTn id="57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8" dur="750" fill="hold"/>
                                        <p:tgtEl>
                                          <p:spTgt spid="200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0" grpId="0" animBg="1"/>
      <p:bldP spid="1969" grpId="0" animBg="1"/>
      <p:bldP spid="1970" grpId="0" animBg="1"/>
      <p:bldP spid="6" grpId="0"/>
      <p:bldP spid="1977" grpId="0"/>
      <p:bldP spid="1978" grpId="0"/>
      <p:bldP spid="1991" grpId="0"/>
      <p:bldP spid="1992" grpId="0"/>
      <p:bldP spid="1993" grpId="0"/>
      <p:bldP spid="1996" grpId="0" animBg="1"/>
      <p:bldP spid="1997" grpId="0" animBg="1"/>
      <p:bldP spid="1998" grpId="0" animBg="1"/>
      <p:bldP spid="1999" grpId="0" animBg="1"/>
      <p:bldP spid="200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3000">
              <a:srgbClr val="4B80AA"/>
            </a:gs>
            <a:gs pos="0">
              <a:srgbClr val="5A95C3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">
            <a:extLst>
              <a:ext uri="{FF2B5EF4-FFF2-40B4-BE49-F238E27FC236}">
                <a16:creationId xmlns:a16="http://schemas.microsoft.com/office/drawing/2014/main" id="{4B7C113C-A5E2-431C-AA37-F0CF85357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250" y="1958976"/>
            <a:ext cx="3648075" cy="3654425"/>
          </a:xfrm>
          <a:prstGeom prst="ellipse">
            <a:avLst/>
          </a:prstGeom>
          <a:solidFill>
            <a:srgbClr val="3F3F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OVAL">
            <a:extLst>
              <a:ext uri="{FF2B5EF4-FFF2-40B4-BE49-F238E27FC236}">
                <a16:creationId xmlns:a16="http://schemas.microsoft.com/office/drawing/2014/main" id="{EC022FAE-E21C-4F1B-8D16-073C0BFD90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487" y="2209801"/>
            <a:ext cx="3148013" cy="3152775"/>
          </a:xfrm>
          <a:prstGeom prst="ellipse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">
            <a:extLst>
              <a:ext uri="{FF2B5EF4-FFF2-40B4-BE49-F238E27FC236}">
                <a16:creationId xmlns:a16="http://schemas.microsoft.com/office/drawing/2014/main" id="{B5F66ED6-FCC5-4EC2-9D41-19A9D4380470}"/>
              </a:ext>
            </a:extLst>
          </p:cNvPr>
          <p:cNvSpPr>
            <a:spLocks/>
          </p:cNvSpPr>
          <p:nvPr/>
        </p:nvSpPr>
        <p:spPr bwMode="auto">
          <a:xfrm>
            <a:off x="2857500" y="2846388"/>
            <a:ext cx="333375" cy="592138"/>
          </a:xfrm>
          <a:custGeom>
            <a:avLst/>
            <a:gdLst>
              <a:gd name="T0" fmla="*/ 443 w 443"/>
              <a:gd name="T1" fmla="*/ 151 h 788"/>
              <a:gd name="T2" fmla="*/ 0 w 443"/>
              <a:gd name="T3" fmla="*/ 788 h 788"/>
              <a:gd name="T4" fmla="*/ 14 w 443"/>
              <a:gd name="T5" fmla="*/ 5 h 788"/>
              <a:gd name="T6" fmla="*/ 443 w 443"/>
              <a:gd name="T7" fmla="*/ 151 h 7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43" h="788">
                <a:moveTo>
                  <a:pt x="443" y="151"/>
                </a:moveTo>
                <a:lnTo>
                  <a:pt x="0" y="788"/>
                </a:lnTo>
                <a:lnTo>
                  <a:pt x="14" y="5"/>
                </a:lnTo>
                <a:cubicBezTo>
                  <a:pt x="245" y="0"/>
                  <a:pt x="381" y="88"/>
                  <a:pt x="443" y="151"/>
                </a:cubicBezTo>
                <a:close/>
              </a:path>
            </a:pathLst>
          </a:custGeom>
          <a:solidFill>
            <a:srgbClr val="F791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">
            <a:extLst>
              <a:ext uri="{FF2B5EF4-FFF2-40B4-BE49-F238E27FC236}">
                <a16:creationId xmlns:a16="http://schemas.microsoft.com/office/drawing/2014/main" id="{55E504CB-5460-4BD5-A876-6E6CB1353BE7}"/>
              </a:ext>
            </a:extLst>
          </p:cNvPr>
          <p:cNvSpPr>
            <a:spLocks/>
          </p:cNvSpPr>
          <p:nvPr/>
        </p:nvSpPr>
        <p:spPr bwMode="auto">
          <a:xfrm>
            <a:off x="2705100" y="2982913"/>
            <a:ext cx="635000" cy="844550"/>
          </a:xfrm>
          <a:custGeom>
            <a:avLst/>
            <a:gdLst>
              <a:gd name="T0" fmla="*/ 729 w 845"/>
              <a:gd name="T1" fmla="*/ 0 h 1124"/>
              <a:gd name="T2" fmla="*/ 845 w 845"/>
              <a:gd name="T3" fmla="*/ 81 h 1124"/>
              <a:gd name="T4" fmla="*/ 116 w 845"/>
              <a:gd name="T5" fmla="*/ 1124 h 1124"/>
              <a:gd name="T6" fmla="*/ 0 w 845"/>
              <a:gd name="T7" fmla="*/ 1043 h 1124"/>
              <a:gd name="T8" fmla="*/ 729 w 845"/>
              <a:gd name="T9" fmla="*/ 0 h 1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5" h="1124">
                <a:moveTo>
                  <a:pt x="729" y="0"/>
                </a:moveTo>
                <a:lnTo>
                  <a:pt x="845" y="81"/>
                </a:lnTo>
                <a:lnTo>
                  <a:pt x="116" y="1124"/>
                </a:lnTo>
                <a:lnTo>
                  <a:pt x="0" y="1043"/>
                </a:lnTo>
                <a:lnTo>
                  <a:pt x="729" y="0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">
            <a:extLst>
              <a:ext uri="{FF2B5EF4-FFF2-40B4-BE49-F238E27FC236}">
                <a16:creationId xmlns:a16="http://schemas.microsoft.com/office/drawing/2014/main" id="{CDB02E9F-8179-49C1-9F18-0AFE966CF0A7}"/>
              </a:ext>
            </a:extLst>
          </p:cNvPr>
          <p:cNvGrpSpPr/>
          <p:nvPr/>
        </p:nvGrpSpPr>
        <p:grpSpPr>
          <a:xfrm>
            <a:off x="2571750" y="2522538"/>
            <a:ext cx="360363" cy="2516189"/>
            <a:chOff x="2571750" y="2522538"/>
            <a:chExt cx="360363" cy="2516189"/>
          </a:xfrm>
        </p:grpSpPr>
        <p:sp>
          <p:nvSpPr>
            <p:cNvPr id="88" name="FREEFORM">
              <a:extLst>
                <a:ext uri="{FF2B5EF4-FFF2-40B4-BE49-F238E27FC236}">
                  <a16:creationId xmlns:a16="http://schemas.microsoft.com/office/drawing/2014/main" id="{E4358BFC-073E-4577-9251-5E467A53C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1287" y="2522538"/>
              <a:ext cx="127000" cy="1273175"/>
            </a:xfrm>
            <a:custGeom>
              <a:avLst/>
              <a:gdLst>
                <a:gd name="T0" fmla="*/ 22 w 168"/>
                <a:gd name="T1" fmla="*/ 0 h 1693"/>
                <a:gd name="T2" fmla="*/ 168 w 168"/>
                <a:gd name="T3" fmla="*/ 2 h 1693"/>
                <a:gd name="T4" fmla="*/ 146 w 168"/>
                <a:gd name="T5" fmla="*/ 1693 h 1693"/>
                <a:gd name="T6" fmla="*/ 0 w 168"/>
                <a:gd name="T7" fmla="*/ 1691 h 1693"/>
                <a:gd name="T8" fmla="*/ 22 w 168"/>
                <a:gd name="T9" fmla="*/ 0 h 1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693">
                  <a:moveTo>
                    <a:pt x="22" y="0"/>
                  </a:moveTo>
                  <a:lnTo>
                    <a:pt x="168" y="2"/>
                  </a:lnTo>
                  <a:lnTo>
                    <a:pt x="146" y="1693"/>
                  </a:lnTo>
                  <a:lnTo>
                    <a:pt x="0" y="169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">
              <a:extLst>
                <a:ext uri="{FF2B5EF4-FFF2-40B4-BE49-F238E27FC236}">
                  <a16:creationId xmlns:a16="http://schemas.microsoft.com/office/drawing/2014/main" id="{64736BB1-A364-4510-A742-DF84D3969E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71750" y="3605213"/>
              <a:ext cx="360363" cy="360363"/>
            </a:xfrm>
            <a:prstGeom prst="ellipse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">
              <a:extLst>
                <a:ext uri="{FF2B5EF4-FFF2-40B4-BE49-F238E27FC236}">
                  <a16:creationId xmlns:a16="http://schemas.microsoft.com/office/drawing/2014/main" id="{67758012-240F-437F-813C-F8E526175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1287" y="3765552"/>
              <a:ext cx="127000" cy="1273175"/>
            </a:xfrm>
            <a:custGeom>
              <a:avLst/>
              <a:gdLst>
                <a:gd name="T0" fmla="*/ 22 w 168"/>
                <a:gd name="T1" fmla="*/ 0 h 1693"/>
                <a:gd name="T2" fmla="*/ 168 w 168"/>
                <a:gd name="T3" fmla="*/ 2 h 1693"/>
                <a:gd name="T4" fmla="*/ 146 w 168"/>
                <a:gd name="T5" fmla="*/ 1693 h 1693"/>
                <a:gd name="T6" fmla="*/ 0 w 168"/>
                <a:gd name="T7" fmla="*/ 1691 h 1693"/>
                <a:gd name="T8" fmla="*/ 22 w 168"/>
                <a:gd name="T9" fmla="*/ 0 h 1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693">
                  <a:moveTo>
                    <a:pt x="22" y="0"/>
                  </a:moveTo>
                  <a:lnTo>
                    <a:pt x="168" y="2"/>
                  </a:lnTo>
                  <a:lnTo>
                    <a:pt x="146" y="1693"/>
                  </a:lnTo>
                  <a:lnTo>
                    <a:pt x="0" y="1691"/>
                  </a:lnTo>
                  <a:lnTo>
                    <a:pt x="22" y="0"/>
                  </a:lnTo>
                  <a:close/>
                </a:path>
              </a:pathLst>
            </a:cu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9" name="TEXTBOX">
            <a:extLst>
              <a:ext uri="{FF2B5EF4-FFF2-40B4-BE49-F238E27FC236}">
                <a16:creationId xmlns:a16="http://schemas.microsoft.com/office/drawing/2014/main" id="{F8A275BB-7DD4-4436-AB2E-71161E0D67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9300" y="2982913"/>
            <a:ext cx="398769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YOU CAN GET INSTANT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" name="TEXTBOX">
            <a:extLst>
              <a:ext uri="{FF2B5EF4-FFF2-40B4-BE49-F238E27FC236}">
                <a16:creationId xmlns:a16="http://schemas.microsoft.com/office/drawing/2014/main" id="{AC0CE1ED-8BAF-4F59-9C76-43D0C8AC67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0327" y="3588251"/>
            <a:ext cx="2805256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0" b="0" i="0" u="none" strike="noStrike" cap="none" normalizeH="0" baseline="0" dirty="0">
                <a:ln>
                  <a:noFill/>
                </a:ln>
                <a:solidFill>
                  <a:srgbClr val="F7EC9C"/>
                </a:solidFill>
                <a:effectLst/>
                <a:latin typeface="Pacifico" panose="02000000000000000000" pitchFamily="2" charset="0"/>
              </a:rPr>
              <a:t>Access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TEXTBOX">
            <a:extLst>
              <a:ext uri="{FF2B5EF4-FFF2-40B4-BE49-F238E27FC236}">
                <a16:creationId xmlns:a16="http://schemas.microsoft.com/office/drawing/2014/main" id="{AA2E2CEA-2F20-4EE2-937F-894795C1C6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137" y="2413368"/>
            <a:ext cx="5230021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IN JUST MINUTES FROM NOW,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 useBgFill="1">
        <p:nvSpPr>
          <p:cNvPr id="3" name="RECTANGLE">
            <a:extLst>
              <a:ext uri="{FF2B5EF4-FFF2-40B4-BE49-F238E27FC236}">
                <a16:creationId xmlns:a16="http://schemas.microsoft.com/office/drawing/2014/main" id="{1F920C41-66A2-4BE8-A5FC-E6030BA50E38}"/>
              </a:ext>
            </a:extLst>
          </p:cNvPr>
          <p:cNvSpPr/>
          <p:nvPr/>
        </p:nvSpPr>
        <p:spPr>
          <a:xfrm>
            <a:off x="10438158" y="1759527"/>
            <a:ext cx="1753842" cy="327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">
            <a:extLst>
              <a:ext uri="{FF2B5EF4-FFF2-40B4-BE49-F238E27FC236}">
                <a16:creationId xmlns:a16="http://schemas.microsoft.com/office/drawing/2014/main" id="{D4ED9FEB-B160-4EE8-8334-58805F33BEDE}"/>
              </a:ext>
            </a:extLst>
          </p:cNvPr>
          <p:cNvSpPr/>
          <p:nvPr/>
        </p:nvSpPr>
        <p:spPr>
          <a:xfrm rot="14888757">
            <a:off x="3330042" y="1839197"/>
            <a:ext cx="1241270" cy="1241270"/>
          </a:xfrm>
          <a:custGeom>
            <a:avLst/>
            <a:gdLst>
              <a:gd name="connsiteX0" fmla="*/ 861830 w 6135848"/>
              <a:gd name="connsiteY0" fmla="*/ 2247018 h 6135850"/>
              <a:gd name="connsiteX1" fmla="*/ 213487 w 6135848"/>
              <a:gd name="connsiteY1" fmla="*/ 1986989 h 6135850"/>
              <a:gd name="connsiteX2" fmla="*/ 204452 w 6135848"/>
              <a:gd name="connsiteY2" fmla="*/ 1965856 h 6135850"/>
              <a:gd name="connsiteX3" fmla="*/ 228651 w 6135848"/>
              <a:gd name="connsiteY3" fmla="*/ 1905522 h 6135850"/>
              <a:gd name="connsiteX4" fmla="*/ 249784 w 6135848"/>
              <a:gd name="connsiteY4" fmla="*/ 1896485 h 6135850"/>
              <a:gd name="connsiteX5" fmla="*/ 897140 w 6135848"/>
              <a:gd name="connsiteY5" fmla="*/ 2156118 h 6135850"/>
              <a:gd name="connsiteX6" fmla="*/ 881122 w 6135848"/>
              <a:gd name="connsiteY6" fmla="*/ 2190873 h 6135850"/>
              <a:gd name="connsiteX7" fmla="*/ 711967 w 6135848"/>
              <a:gd name="connsiteY7" fmla="*/ 3116682 h 6135850"/>
              <a:gd name="connsiteX8" fmla="*/ 16252 w 6135848"/>
              <a:gd name="connsiteY8" fmla="*/ 3116682 h 6135850"/>
              <a:gd name="connsiteX9" fmla="*/ 0 w 6135848"/>
              <a:gd name="connsiteY9" fmla="*/ 3100428 h 6135850"/>
              <a:gd name="connsiteX10" fmla="*/ 0 w 6135848"/>
              <a:gd name="connsiteY10" fmla="*/ 3035422 h 6135850"/>
              <a:gd name="connsiteX11" fmla="*/ 16252 w 6135848"/>
              <a:gd name="connsiteY11" fmla="*/ 3019170 h 6135850"/>
              <a:gd name="connsiteX12" fmla="*/ 714391 w 6135848"/>
              <a:gd name="connsiteY12" fmla="*/ 3019170 h 6135850"/>
              <a:gd name="connsiteX13" fmla="*/ 711583 w 6135848"/>
              <a:gd name="connsiteY13" fmla="*/ 3110998 h 6135850"/>
              <a:gd name="connsiteX14" fmla="*/ 1406412 w 6135848"/>
              <a:gd name="connsiteY14" fmla="*/ 1397579 h 6135850"/>
              <a:gd name="connsiteX15" fmla="*/ 1394360 w 6135848"/>
              <a:gd name="connsiteY15" fmla="*/ 1408594 h 6135850"/>
              <a:gd name="connsiteX16" fmla="*/ 1340020 w 6135848"/>
              <a:gd name="connsiteY16" fmla="*/ 1469035 h 6135850"/>
              <a:gd name="connsiteX17" fmla="*/ 839624 w 6135848"/>
              <a:gd name="connsiteY17" fmla="*/ 982040 h 6135850"/>
              <a:gd name="connsiteX18" fmla="*/ 839313 w 6135848"/>
              <a:gd name="connsiteY18" fmla="*/ 959058 h 6135850"/>
              <a:gd name="connsiteX19" fmla="*/ 884651 w 6135848"/>
              <a:gd name="connsiteY19" fmla="*/ 912472 h 6135850"/>
              <a:gd name="connsiteX20" fmla="*/ 907633 w 6135848"/>
              <a:gd name="connsiteY20" fmla="*/ 912159 h 6135850"/>
              <a:gd name="connsiteX21" fmla="*/ 908789 w 6135848"/>
              <a:gd name="connsiteY21" fmla="*/ 4009183 h 6135850"/>
              <a:gd name="connsiteX22" fmla="*/ 264426 w 6135848"/>
              <a:gd name="connsiteY22" fmla="*/ 4274354 h 6135850"/>
              <a:gd name="connsiteX23" fmla="*/ 243210 w 6135848"/>
              <a:gd name="connsiteY23" fmla="*/ 4265509 h 6135850"/>
              <a:gd name="connsiteX24" fmla="*/ 218473 w 6135848"/>
              <a:gd name="connsiteY24" fmla="*/ 4205395 h 6135850"/>
              <a:gd name="connsiteX25" fmla="*/ 227316 w 6135848"/>
              <a:gd name="connsiteY25" fmla="*/ 4184182 h 6135850"/>
              <a:gd name="connsiteX26" fmla="*/ 873278 w 6135848"/>
              <a:gd name="connsiteY26" fmla="*/ 3918353 h 6135850"/>
              <a:gd name="connsiteX27" fmla="*/ 901452 w 6135848"/>
              <a:gd name="connsiteY27" fmla="*/ 3994058 h 6135850"/>
              <a:gd name="connsiteX28" fmla="*/ 2217498 w 6135848"/>
              <a:gd name="connsiteY28" fmla="*/ 873278 h 6135850"/>
              <a:gd name="connsiteX29" fmla="*/ 2141791 w 6135848"/>
              <a:gd name="connsiteY29" fmla="*/ 901453 h 6135850"/>
              <a:gd name="connsiteX30" fmla="*/ 2126665 w 6135848"/>
              <a:gd name="connsiteY30" fmla="*/ 908790 h 6135850"/>
              <a:gd name="connsiteX31" fmla="*/ 1861493 w 6135848"/>
              <a:gd name="connsiteY31" fmla="*/ 264426 h 6135850"/>
              <a:gd name="connsiteX32" fmla="*/ 1870338 w 6135848"/>
              <a:gd name="connsiteY32" fmla="*/ 243210 h 6135850"/>
              <a:gd name="connsiteX33" fmla="*/ 1930455 w 6135848"/>
              <a:gd name="connsiteY33" fmla="*/ 218471 h 6135850"/>
              <a:gd name="connsiteX34" fmla="*/ 1951669 w 6135848"/>
              <a:gd name="connsiteY34" fmla="*/ 227316 h 6135850"/>
              <a:gd name="connsiteX35" fmla="*/ 1461192 w 6135848"/>
              <a:gd name="connsiteY35" fmla="*/ 4788778 h 6135850"/>
              <a:gd name="connsiteX36" fmla="*/ 967142 w 6135848"/>
              <a:gd name="connsiteY36" fmla="*/ 5296424 h 6135850"/>
              <a:gd name="connsiteX37" fmla="*/ 944158 w 6135848"/>
              <a:gd name="connsiteY37" fmla="*/ 5296736 h 6135850"/>
              <a:gd name="connsiteX38" fmla="*/ 897572 w 6135848"/>
              <a:gd name="connsiteY38" fmla="*/ 5251397 h 6135850"/>
              <a:gd name="connsiteX39" fmla="*/ 897261 w 6135848"/>
              <a:gd name="connsiteY39" fmla="*/ 5228416 h 6135850"/>
              <a:gd name="connsiteX40" fmla="*/ 1390458 w 6135848"/>
              <a:gd name="connsiteY40" fmla="*/ 4721646 h 6135850"/>
              <a:gd name="connsiteX41" fmla="*/ 1408593 w 6135848"/>
              <a:gd name="connsiteY41" fmla="*/ 4741489 h 6135850"/>
              <a:gd name="connsiteX42" fmla="*/ 3116680 w 6135848"/>
              <a:gd name="connsiteY42" fmla="*/ 714392 h 6135850"/>
              <a:gd name="connsiteX43" fmla="*/ 3024851 w 6135848"/>
              <a:gd name="connsiteY43" fmla="*/ 711584 h 6135850"/>
              <a:gd name="connsiteX44" fmla="*/ 3019168 w 6135848"/>
              <a:gd name="connsiteY44" fmla="*/ 711968 h 6135850"/>
              <a:gd name="connsiteX45" fmla="*/ 3019168 w 6135848"/>
              <a:gd name="connsiteY45" fmla="*/ 16253 h 6135850"/>
              <a:gd name="connsiteX46" fmla="*/ 3035420 w 6135848"/>
              <a:gd name="connsiteY46" fmla="*/ 0 h 6135850"/>
              <a:gd name="connsiteX47" fmla="*/ 3100428 w 6135848"/>
              <a:gd name="connsiteY47" fmla="*/ 0 h 6135850"/>
              <a:gd name="connsiteX48" fmla="*/ 3116680 w 6135848"/>
              <a:gd name="connsiteY48" fmla="*/ 16252 h 6135850"/>
              <a:gd name="connsiteX49" fmla="*/ 2237039 w 6135848"/>
              <a:gd name="connsiteY49" fmla="*/ 5270591 h 6135850"/>
              <a:gd name="connsiteX50" fmla="*/ 1973287 w 6135848"/>
              <a:gd name="connsiteY50" fmla="*/ 5928216 h 6135850"/>
              <a:gd name="connsiteX51" fmla="*/ 1952153 w 6135848"/>
              <a:gd name="connsiteY51" fmla="*/ 5937251 h 6135850"/>
              <a:gd name="connsiteX52" fmla="*/ 1891818 w 6135848"/>
              <a:gd name="connsiteY52" fmla="*/ 5913054 h 6135850"/>
              <a:gd name="connsiteX53" fmla="*/ 1882783 w 6135848"/>
              <a:gd name="connsiteY53" fmla="*/ 5891919 h 6135850"/>
              <a:gd name="connsiteX54" fmla="*/ 2146535 w 6135848"/>
              <a:gd name="connsiteY54" fmla="*/ 5234293 h 6135850"/>
              <a:gd name="connsiteX55" fmla="*/ 2190872 w 6135848"/>
              <a:gd name="connsiteY55" fmla="*/ 5254727 h 6135850"/>
              <a:gd name="connsiteX56" fmla="*/ 3989311 w 6135848"/>
              <a:gd name="connsiteY56" fmla="*/ 901556 h 6135850"/>
              <a:gd name="connsiteX57" fmla="*/ 3944976 w 6135848"/>
              <a:gd name="connsiteY57" fmla="*/ 881123 h 6135850"/>
              <a:gd name="connsiteX58" fmla="*/ 3898807 w 6135848"/>
              <a:gd name="connsiteY58" fmla="*/ 865259 h 6135850"/>
              <a:gd name="connsiteX59" fmla="*/ 4154714 w 6135848"/>
              <a:gd name="connsiteY59" fmla="*/ 227193 h 6135850"/>
              <a:gd name="connsiteX60" fmla="*/ 4175849 w 6135848"/>
              <a:gd name="connsiteY60" fmla="*/ 218155 h 6135850"/>
              <a:gd name="connsiteX61" fmla="*/ 4236183 w 6135848"/>
              <a:gd name="connsiteY61" fmla="*/ 242355 h 6135850"/>
              <a:gd name="connsiteX62" fmla="*/ 4245217 w 6135848"/>
              <a:gd name="connsiteY62" fmla="*/ 263489 h 6135850"/>
              <a:gd name="connsiteX63" fmla="*/ 3116680 w 6135848"/>
              <a:gd name="connsiteY63" fmla="*/ 6119597 h 6135850"/>
              <a:gd name="connsiteX64" fmla="*/ 3100428 w 6135848"/>
              <a:gd name="connsiteY64" fmla="*/ 6135850 h 6135850"/>
              <a:gd name="connsiteX65" fmla="*/ 3035420 w 6135848"/>
              <a:gd name="connsiteY65" fmla="*/ 6135850 h 6135850"/>
              <a:gd name="connsiteX66" fmla="*/ 3019168 w 6135848"/>
              <a:gd name="connsiteY66" fmla="*/ 6119597 h 6135850"/>
              <a:gd name="connsiteX67" fmla="*/ 3019168 w 6135848"/>
              <a:gd name="connsiteY67" fmla="*/ 5421458 h 6135850"/>
              <a:gd name="connsiteX68" fmla="*/ 3110997 w 6135848"/>
              <a:gd name="connsiteY68" fmla="*/ 5424266 h 6135850"/>
              <a:gd name="connsiteX69" fmla="*/ 3116680 w 6135848"/>
              <a:gd name="connsiteY69" fmla="*/ 5423882 h 6135850"/>
              <a:gd name="connsiteX70" fmla="*/ 5223887 w 6135848"/>
              <a:gd name="connsiteY70" fmla="*/ 922535 h 6135850"/>
              <a:gd name="connsiteX71" fmla="*/ 4745389 w 6135848"/>
              <a:gd name="connsiteY71" fmla="*/ 1414202 h 6135850"/>
              <a:gd name="connsiteX72" fmla="*/ 4727255 w 6135848"/>
              <a:gd name="connsiteY72" fmla="*/ 1394361 h 6135850"/>
              <a:gd name="connsiteX73" fmla="*/ 4674655 w 6135848"/>
              <a:gd name="connsiteY73" fmla="*/ 1347070 h 6135850"/>
              <a:gd name="connsiteX74" fmla="*/ 5154006 w 6135848"/>
              <a:gd name="connsiteY74" fmla="*/ 854527 h 6135850"/>
              <a:gd name="connsiteX75" fmla="*/ 5176990 w 6135848"/>
              <a:gd name="connsiteY75" fmla="*/ 854213 h 6135850"/>
              <a:gd name="connsiteX76" fmla="*/ 5223576 w 6135848"/>
              <a:gd name="connsiteY76" fmla="*/ 899552 h 6135850"/>
              <a:gd name="connsiteX77" fmla="*/ 5223887 w 6135848"/>
              <a:gd name="connsiteY77" fmla="*/ 922535 h 6135850"/>
              <a:gd name="connsiteX78" fmla="*/ 4274325 w 6135848"/>
              <a:gd name="connsiteY78" fmla="*/ 5883864 h 6135850"/>
              <a:gd name="connsiteX79" fmla="*/ 4265509 w 6135848"/>
              <a:gd name="connsiteY79" fmla="*/ 5892640 h 6135850"/>
              <a:gd name="connsiteX80" fmla="*/ 4205393 w 6135848"/>
              <a:gd name="connsiteY80" fmla="*/ 5917379 h 6135850"/>
              <a:gd name="connsiteX81" fmla="*/ 4184179 w 6135848"/>
              <a:gd name="connsiteY81" fmla="*/ 5908534 h 6135850"/>
              <a:gd name="connsiteX82" fmla="*/ 3918350 w 6135848"/>
              <a:gd name="connsiteY82" fmla="*/ 5262571 h 6135850"/>
              <a:gd name="connsiteX83" fmla="*/ 3994057 w 6135848"/>
              <a:gd name="connsiteY83" fmla="*/ 5234397 h 6135850"/>
              <a:gd name="connsiteX84" fmla="*/ 4009183 w 6135848"/>
              <a:gd name="connsiteY84" fmla="*/ 5227059 h 6135850"/>
              <a:gd name="connsiteX85" fmla="*/ 4274354 w 6135848"/>
              <a:gd name="connsiteY85" fmla="*/ 5871424 h 6135850"/>
              <a:gd name="connsiteX86" fmla="*/ 4274325 w 6135848"/>
              <a:gd name="connsiteY86" fmla="*/ 5883864 h 6135850"/>
              <a:gd name="connsiteX87" fmla="*/ 5917346 w 6135848"/>
              <a:gd name="connsiteY87" fmla="*/ 1942895 h 6135850"/>
              <a:gd name="connsiteX88" fmla="*/ 5908532 w 6135848"/>
              <a:gd name="connsiteY88" fmla="*/ 1951670 h 6135850"/>
              <a:gd name="connsiteX89" fmla="*/ 5262570 w 6135848"/>
              <a:gd name="connsiteY89" fmla="*/ 2217499 h 6135850"/>
              <a:gd name="connsiteX90" fmla="*/ 5234396 w 6135848"/>
              <a:gd name="connsiteY90" fmla="*/ 2141792 h 6135850"/>
              <a:gd name="connsiteX91" fmla="*/ 5227058 w 6135848"/>
              <a:gd name="connsiteY91" fmla="*/ 2126666 h 6135850"/>
              <a:gd name="connsiteX92" fmla="*/ 5871422 w 6135848"/>
              <a:gd name="connsiteY92" fmla="*/ 1861495 h 6135850"/>
              <a:gd name="connsiteX93" fmla="*/ 5892638 w 6135848"/>
              <a:gd name="connsiteY93" fmla="*/ 1870340 h 6135850"/>
              <a:gd name="connsiteX94" fmla="*/ 5917374 w 6135848"/>
              <a:gd name="connsiteY94" fmla="*/ 1930455 h 6135850"/>
              <a:gd name="connsiteX95" fmla="*/ 5917346 w 6135848"/>
              <a:gd name="connsiteY95" fmla="*/ 1942895 h 6135850"/>
              <a:gd name="connsiteX96" fmla="*/ 5281835 w 6135848"/>
              <a:gd name="connsiteY96" fmla="*/ 5191890 h 6135850"/>
              <a:gd name="connsiteX97" fmla="*/ 5236497 w 6135848"/>
              <a:gd name="connsiteY97" fmla="*/ 5238476 h 6135850"/>
              <a:gd name="connsiteX98" fmla="*/ 5213513 w 6135848"/>
              <a:gd name="connsiteY98" fmla="*/ 5238790 h 6135850"/>
              <a:gd name="connsiteX99" fmla="*/ 4713854 w 6135848"/>
              <a:gd name="connsiteY99" fmla="*/ 4752512 h 6135850"/>
              <a:gd name="connsiteX100" fmla="*/ 4741488 w 6135848"/>
              <a:gd name="connsiteY100" fmla="*/ 4727257 h 6135850"/>
              <a:gd name="connsiteX101" fmla="*/ 4781728 w 6135848"/>
              <a:gd name="connsiteY101" fmla="*/ 4682498 h 6135850"/>
              <a:gd name="connsiteX102" fmla="*/ 5281524 w 6135848"/>
              <a:gd name="connsiteY102" fmla="*/ 5168908 h 6135850"/>
              <a:gd name="connsiteX103" fmla="*/ 5281835 w 6135848"/>
              <a:gd name="connsiteY103" fmla="*/ 5191890 h 6135850"/>
              <a:gd name="connsiteX104" fmla="*/ 6135848 w 6135848"/>
              <a:gd name="connsiteY104" fmla="*/ 3100428 h 6135850"/>
              <a:gd name="connsiteX105" fmla="*/ 6119596 w 6135848"/>
              <a:gd name="connsiteY105" fmla="*/ 3116682 h 6135850"/>
              <a:gd name="connsiteX106" fmla="*/ 5421457 w 6135848"/>
              <a:gd name="connsiteY106" fmla="*/ 3116682 h 6135850"/>
              <a:gd name="connsiteX107" fmla="*/ 5424265 w 6135848"/>
              <a:gd name="connsiteY107" fmla="*/ 3024852 h 6135850"/>
              <a:gd name="connsiteX108" fmla="*/ 5423881 w 6135848"/>
              <a:gd name="connsiteY108" fmla="*/ 3019170 h 6135850"/>
              <a:gd name="connsiteX109" fmla="*/ 6119595 w 6135848"/>
              <a:gd name="connsiteY109" fmla="*/ 3019170 h 6135850"/>
              <a:gd name="connsiteX110" fmla="*/ 6135848 w 6135848"/>
              <a:gd name="connsiteY110" fmla="*/ 3035422 h 6135850"/>
              <a:gd name="connsiteX111" fmla="*/ 5899350 w 6135848"/>
              <a:gd name="connsiteY111" fmla="*/ 4249887 h 6135850"/>
              <a:gd name="connsiteX112" fmla="*/ 5878215 w 6135848"/>
              <a:gd name="connsiteY112" fmla="*/ 4258921 h 6135850"/>
              <a:gd name="connsiteX113" fmla="*/ 5229876 w 6135848"/>
              <a:gd name="connsiteY113" fmla="*/ 3998894 h 6135850"/>
              <a:gd name="connsiteX114" fmla="*/ 5254726 w 6135848"/>
              <a:gd name="connsiteY114" fmla="*/ 3944977 h 6135850"/>
              <a:gd name="connsiteX115" fmla="*/ 5267162 w 6135848"/>
              <a:gd name="connsiteY115" fmla="*/ 3908786 h 6135850"/>
              <a:gd name="connsiteX116" fmla="*/ 5914514 w 6135848"/>
              <a:gd name="connsiteY116" fmla="*/ 4168417 h 6135850"/>
              <a:gd name="connsiteX117" fmla="*/ 5923547 w 6135848"/>
              <a:gd name="connsiteY117" fmla="*/ 4189552 h 613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135848" h="6135850">
                <a:moveTo>
                  <a:pt x="861830" y="2247018"/>
                </a:moveTo>
                <a:lnTo>
                  <a:pt x="213487" y="1986989"/>
                </a:lnTo>
                <a:cubicBezTo>
                  <a:pt x="205156" y="1983651"/>
                  <a:pt x="201112" y="1974187"/>
                  <a:pt x="204452" y="1965856"/>
                </a:cubicBezTo>
                <a:lnTo>
                  <a:pt x="228651" y="1905522"/>
                </a:lnTo>
                <a:cubicBezTo>
                  <a:pt x="231991" y="1897191"/>
                  <a:pt x="241455" y="1893145"/>
                  <a:pt x="249784" y="1896485"/>
                </a:cubicBezTo>
                <a:lnTo>
                  <a:pt x="897140" y="2156118"/>
                </a:lnTo>
                <a:lnTo>
                  <a:pt x="881122" y="2190873"/>
                </a:lnTo>
                <a:close/>
                <a:moveTo>
                  <a:pt x="711967" y="3116682"/>
                </a:moveTo>
                <a:lnTo>
                  <a:pt x="16252" y="3116682"/>
                </a:lnTo>
                <a:cubicBezTo>
                  <a:pt x="7277" y="3116682"/>
                  <a:pt x="0" y="3109403"/>
                  <a:pt x="0" y="3100428"/>
                </a:cubicBezTo>
                <a:lnTo>
                  <a:pt x="0" y="3035422"/>
                </a:lnTo>
                <a:cubicBezTo>
                  <a:pt x="0" y="3026447"/>
                  <a:pt x="7277" y="3019170"/>
                  <a:pt x="16252" y="3019170"/>
                </a:cubicBezTo>
                <a:lnTo>
                  <a:pt x="714391" y="3019170"/>
                </a:lnTo>
                <a:lnTo>
                  <a:pt x="711583" y="3110998"/>
                </a:lnTo>
                <a:close/>
                <a:moveTo>
                  <a:pt x="1406412" y="1397579"/>
                </a:moveTo>
                <a:lnTo>
                  <a:pt x="1394360" y="1408594"/>
                </a:lnTo>
                <a:lnTo>
                  <a:pt x="1340020" y="1469035"/>
                </a:lnTo>
                <a:lnTo>
                  <a:pt x="839624" y="982040"/>
                </a:lnTo>
                <a:cubicBezTo>
                  <a:pt x="833192" y="975782"/>
                  <a:pt x="833053" y="965490"/>
                  <a:pt x="839313" y="959058"/>
                </a:cubicBezTo>
                <a:lnTo>
                  <a:pt x="884651" y="912472"/>
                </a:lnTo>
                <a:cubicBezTo>
                  <a:pt x="890911" y="906039"/>
                  <a:pt x="901202" y="905901"/>
                  <a:pt x="907633" y="912159"/>
                </a:cubicBezTo>
                <a:close/>
                <a:moveTo>
                  <a:pt x="908789" y="4009183"/>
                </a:moveTo>
                <a:lnTo>
                  <a:pt x="264426" y="4274354"/>
                </a:lnTo>
                <a:cubicBezTo>
                  <a:pt x="256127" y="4277772"/>
                  <a:pt x="246627" y="4273809"/>
                  <a:pt x="243210" y="4265509"/>
                </a:cubicBezTo>
                <a:lnTo>
                  <a:pt x="218473" y="4205395"/>
                </a:lnTo>
                <a:cubicBezTo>
                  <a:pt x="215056" y="4197096"/>
                  <a:pt x="219017" y="4187596"/>
                  <a:pt x="227316" y="4184182"/>
                </a:cubicBezTo>
                <a:lnTo>
                  <a:pt x="873278" y="3918353"/>
                </a:lnTo>
                <a:lnTo>
                  <a:pt x="901452" y="3994058"/>
                </a:lnTo>
                <a:close/>
                <a:moveTo>
                  <a:pt x="2217498" y="873278"/>
                </a:moveTo>
                <a:lnTo>
                  <a:pt x="2141791" y="901453"/>
                </a:lnTo>
                <a:lnTo>
                  <a:pt x="2126665" y="908790"/>
                </a:lnTo>
                <a:lnTo>
                  <a:pt x="1861493" y="264426"/>
                </a:lnTo>
                <a:cubicBezTo>
                  <a:pt x="1858078" y="256127"/>
                  <a:pt x="1862039" y="246627"/>
                  <a:pt x="1870338" y="243210"/>
                </a:cubicBezTo>
                <a:lnTo>
                  <a:pt x="1930455" y="218471"/>
                </a:lnTo>
                <a:cubicBezTo>
                  <a:pt x="1938754" y="215057"/>
                  <a:pt x="1948254" y="219017"/>
                  <a:pt x="1951669" y="227316"/>
                </a:cubicBezTo>
                <a:close/>
                <a:moveTo>
                  <a:pt x="1461192" y="4788778"/>
                </a:moveTo>
                <a:lnTo>
                  <a:pt x="967142" y="5296424"/>
                </a:lnTo>
                <a:cubicBezTo>
                  <a:pt x="960882" y="5302856"/>
                  <a:pt x="950591" y="5302993"/>
                  <a:pt x="944158" y="5296736"/>
                </a:cubicBezTo>
                <a:lnTo>
                  <a:pt x="897572" y="5251397"/>
                </a:lnTo>
                <a:cubicBezTo>
                  <a:pt x="891142" y="5245137"/>
                  <a:pt x="891001" y="5234846"/>
                  <a:pt x="897261" y="5228416"/>
                </a:cubicBezTo>
                <a:lnTo>
                  <a:pt x="1390458" y="4721646"/>
                </a:lnTo>
                <a:lnTo>
                  <a:pt x="1408593" y="4741489"/>
                </a:lnTo>
                <a:close/>
                <a:moveTo>
                  <a:pt x="3116680" y="714392"/>
                </a:moveTo>
                <a:lnTo>
                  <a:pt x="3024851" y="711584"/>
                </a:lnTo>
                <a:lnTo>
                  <a:pt x="3019168" y="711968"/>
                </a:lnTo>
                <a:lnTo>
                  <a:pt x="3019168" y="16253"/>
                </a:lnTo>
                <a:cubicBezTo>
                  <a:pt x="3019168" y="7278"/>
                  <a:pt x="3026445" y="0"/>
                  <a:pt x="3035420" y="0"/>
                </a:cubicBezTo>
                <a:lnTo>
                  <a:pt x="3100428" y="0"/>
                </a:lnTo>
                <a:cubicBezTo>
                  <a:pt x="3109403" y="0"/>
                  <a:pt x="3116680" y="7277"/>
                  <a:pt x="3116680" y="16252"/>
                </a:cubicBezTo>
                <a:close/>
                <a:moveTo>
                  <a:pt x="2237039" y="5270591"/>
                </a:moveTo>
                <a:lnTo>
                  <a:pt x="1973287" y="5928216"/>
                </a:lnTo>
                <a:cubicBezTo>
                  <a:pt x="1969947" y="5936547"/>
                  <a:pt x="1960481" y="5940591"/>
                  <a:pt x="1952153" y="5937251"/>
                </a:cubicBezTo>
                <a:lnTo>
                  <a:pt x="1891818" y="5913054"/>
                </a:lnTo>
                <a:cubicBezTo>
                  <a:pt x="1883489" y="5909711"/>
                  <a:pt x="1879441" y="5900248"/>
                  <a:pt x="1882783" y="5891919"/>
                </a:cubicBezTo>
                <a:lnTo>
                  <a:pt x="2146535" y="5234293"/>
                </a:lnTo>
                <a:lnTo>
                  <a:pt x="2190872" y="5254727"/>
                </a:lnTo>
                <a:close/>
                <a:moveTo>
                  <a:pt x="3989311" y="901556"/>
                </a:moveTo>
                <a:lnTo>
                  <a:pt x="3944976" y="881123"/>
                </a:lnTo>
                <a:lnTo>
                  <a:pt x="3898807" y="865259"/>
                </a:lnTo>
                <a:lnTo>
                  <a:pt x="4154714" y="227193"/>
                </a:lnTo>
                <a:cubicBezTo>
                  <a:pt x="4158054" y="218861"/>
                  <a:pt x="4167518" y="214817"/>
                  <a:pt x="4175849" y="218155"/>
                </a:cubicBezTo>
                <a:lnTo>
                  <a:pt x="4236183" y="242355"/>
                </a:lnTo>
                <a:cubicBezTo>
                  <a:pt x="4244512" y="245695"/>
                  <a:pt x="4248560" y="255161"/>
                  <a:pt x="4245217" y="263489"/>
                </a:cubicBezTo>
                <a:close/>
                <a:moveTo>
                  <a:pt x="3116680" y="6119597"/>
                </a:moveTo>
                <a:cubicBezTo>
                  <a:pt x="3116680" y="6128572"/>
                  <a:pt x="3109403" y="6135850"/>
                  <a:pt x="3100428" y="6135850"/>
                </a:cubicBezTo>
                <a:lnTo>
                  <a:pt x="3035420" y="6135850"/>
                </a:lnTo>
                <a:cubicBezTo>
                  <a:pt x="3026445" y="6135850"/>
                  <a:pt x="3019168" y="6128572"/>
                  <a:pt x="3019168" y="6119597"/>
                </a:cubicBezTo>
                <a:lnTo>
                  <a:pt x="3019168" y="5421458"/>
                </a:lnTo>
                <a:lnTo>
                  <a:pt x="3110997" y="5424266"/>
                </a:lnTo>
                <a:lnTo>
                  <a:pt x="3116680" y="5423882"/>
                </a:lnTo>
                <a:close/>
                <a:moveTo>
                  <a:pt x="5223887" y="922535"/>
                </a:moveTo>
                <a:lnTo>
                  <a:pt x="4745389" y="1414202"/>
                </a:lnTo>
                <a:lnTo>
                  <a:pt x="4727255" y="1394361"/>
                </a:lnTo>
                <a:lnTo>
                  <a:pt x="4674655" y="1347070"/>
                </a:lnTo>
                <a:lnTo>
                  <a:pt x="5154006" y="854527"/>
                </a:lnTo>
                <a:cubicBezTo>
                  <a:pt x="5160266" y="848094"/>
                  <a:pt x="5170558" y="847955"/>
                  <a:pt x="5176990" y="854213"/>
                </a:cubicBezTo>
                <a:lnTo>
                  <a:pt x="5223576" y="899552"/>
                </a:lnTo>
                <a:cubicBezTo>
                  <a:pt x="5230007" y="905811"/>
                  <a:pt x="5230147" y="916104"/>
                  <a:pt x="5223887" y="922535"/>
                </a:cubicBezTo>
                <a:close/>
                <a:moveTo>
                  <a:pt x="4274325" y="5883864"/>
                </a:moveTo>
                <a:cubicBezTo>
                  <a:pt x="4272724" y="5887703"/>
                  <a:pt x="4269659" y="5890931"/>
                  <a:pt x="4265509" y="5892640"/>
                </a:cubicBezTo>
                <a:lnTo>
                  <a:pt x="4205393" y="5917379"/>
                </a:lnTo>
                <a:cubicBezTo>
                  <a:pt x="4197094" y="5920793"/>
                  <a:pt x="4187594" y="5916833"/>
                  <a:pt x="4184179" y="5908534"/>
                </a:cubicBezTo>
                <a:lnTo>
                  <a:pt x="3918350" y="5262571"/>
                </a:lnTo>
                <a:lnTo>
                  <a:pt x="3994057" y="5234397"/>
                </a:lnTo>
                <a:lnTo>
                  <a:pt x="4009183" y="5227059"/>
                </a:lnTo>
                <a:lnTo>
                  <a:pt x="4274354" y="5871424"/>
                </a:lnTo>
                <a:cubicBezTo>
                  <a:pt x="4276062" y="5875575"/>
                  <a:pt x="4275925" y="5880025"/>
                  <a:pt x="4274325" y="5883864"/>
                </a:cubicBezTo>
                <a:close/>
                <a:moveTo>
                  <a:pt x="5917346" y="1942895"/>
                </a:moveTo>
                <a:cubicBezTo>
                  <a:pt x="5915746" y="1946734"/>
                  <a:pt x="5912681" y="1949963"/>
                  <a:pt x="5908532" y="1951670"/>
                </a:cubicBezTo>
                <a:lnTo>
                  <a:pt x="5262570" y="2217499"/>
                </a:lnTo>
                <a:lnTo>
                  <a:pt x="5234396" y="2141792"/>
                </a:lnTo>
                <a:lnTo>
                  <a:pt x="5227058" y="2126666"/>
                </a:lnTo>
                <a:lnTo>
                  <a:pt x="5871422" y="1861495"/>
                </a:lnTo>
                <a:cubicBezTo>
                  <a:pt x="5879723" y="1858081"/>
                  <a:pt x="5889221" y="1862041"/>
                  <a:pt x="5892638" y="1870340"/>
                </a:cubicBezTo>
                <a:lnTo>
                  <a:pt x="5917374" y="1930455"/>
                </a:lnTo>
                <a:cubicBezTo>
                  <a:pt x="5919083" y="1934605"/>
                  <a:pt x="5918947" y="1939055"/>
                  <a:pt x="5917346" y="1942895"/>
                </a:cubicBezTo>
                <a:close/>
                <a:moveTo>
                  <a:pt x="5281835" y="5191890"/>
                </a:moveTo>
                <a:lnTo>
                  <a:pt x="5236497" y="5238476"/>
                </a:lnTo>
                <a:cubicBezTo>
                  <a:pt x="5230237" y="5244909"/>
                  <a:pt x="5219946" y="5245048"/>
                  <a:pt x="5213513" y="5238790"/>
                </a:cubicBezTo>
                <a:lnTo>
                  <a:pt x="4713854" y="4752512"/>
                </a:lnTo>
                <a:lnTo>
                  <a:pt x="4741488" y="4727257"/>
                </a:lnTo>
                <a:lnTo>
                  <a:pt x="4781728" y="4682498"/>
                </a:lnTo>
                <a:lnTo>
                  <a:pt x="5281524" y="5168908"/>
                </a:lnTo>
                <a:cubicBezTo>
                  <a:pt x="5287956" y="5175167"/>
                  <a:pt x="5288095" y="5185457"/>
                  <a:pt x="5281835" y="5191890"/>
                </a:cubicBezTo>
                <a:close/>
                <a:moveTo>
                  <a:pt x="6135848" y="3100428"/>
                </a:moveTo>
                <a:cubicBezTo>
                  <a:pt x="6135848" y="3109403"/>
                  <a:pt x="6128571" y="3116682"/>
                  <a:pt x="6119596" y="3116682"/>
                </a:cubicBezTo>
                <a:lnTo>
                  <a:pt x="5421457" y="3116682"/>
                </a:lnTo>
                <a:lnTo>
                  <a:pt x="5424265" y="3024852"/>
                </a:lnTo>
                <a:lnTo>
                  <a:pt x="5423881" y="3019170"/>
                </a:lnTo>
                <a:lnTo>
                  <a:pt x="6119595" y="3019170"/>
                </a:lnTo>
                <a:cubicBezTo>
                  <a:pt x="6128570" y="3019170"/>
                  <a:pt x="6135848" y="3026447"/>
                  <a:pt x="6135848" y="3035422"/>
                </a:cubicBezTo>
                <a:close/>
                <a:moveTo>
                  <a:pt x="5899350" y="4249887"/>
                </a:moveTo>
                <a:cubicBezTo>
                  <a:pt x="5896007" y="4258218"/>
                  <a:pt x="5886544" y="4262261"/>
                  <a:pt x="5878215" y="4258921"/>
                </a:cubicBezTo>
                <a:lnTo>
                  <a:pt x="5229876" y="3998894"/>
                </a:lnTo>
                <a:lnTo>
                  <a:pt x="5254726" y="3944977"/>
                </a:lnTo>
                <a:lnTo>
                  <a:pt x="5267162" y="3908786"/>
                </a:lnTo>
                <a:lnTo>
                  <a:pt x="5914514" y="4168417"/>
                </a:lnTo>
                <a:cubicBezTo>
                  <a:pt x="5922843" y="4171756"/>
                  <a:pt x="5926889" y="4181221"/>
                  <a:pt x="5923547" y="41895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AME">
            <a:extLst>
              <a:ext uri="{FF2B5EF4-FFF2-40B4-BE49-F238E27FC236}">
                <a16:creationId xmlns:a16="http://schemas.microsoft.com/office/drawing/2014/main" id="{F3BA0A0F-46A0-4244-B085-99055C2FFCEC}"/>
              </a:ext>
            </a:extLst>
          </p:cNvPr>
          <p:cNvSpPr/>
          <p:nvPr/>
        </p:nvSpPr>
        <p:spPr>
          <a:xfrm rot="8100000">
            <a:off x="-2032235" y="-4926290"/>
            <a:ext cx="16773996" cy="16774000"/>
          </a:xfrm>
          <a:prstGeom prst="frame">
            <a:avLst>
              <a:gd name="adj1" fmla="val 795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FRAME">
            <a:extLst>
              <a:ext uri="{FF2B5EF4-FFF2-40B4-BE49-F238E27FC236}">
                <a16:creationId xmlns:a16="http://schemas.microsoft.com/office/drawing/2014/main" id="{3068EF07-B576-42A2-B658-AB7AF9366C5F}"/>
              </a:ext>
            </a:extLst>
          </p:cNvPr>
          <p:cNvSpPr/>
          <p:nvPr/>
        </p:nvSpPr>
        <p:spPr>
          <a:xfrm rot="8100000">
            <a:off x="-2032235" y="-4926290"/>
            <a:ext cx="16773996" cy="16774000"/>
          </a:xfrm>
          <a:prstGeom prst="frame">
            <a:avLst>
              <a:gd name="adj1" fmla="val 50000"/>
            </a:avLst>
          </a:prstGeom>
          <a:solidFill>
            <a:srgbClr val="ECA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FRAME">
            <a:extLst>
              <a:ext uri="{FF2B5EF4-FFF2-40B4-BE49-F238E27FC236}">
                <a16:creationId xmlns:a16="http://schemas.microsoft.com/office/drawing/2014/main" id="{8A0C5772-B295-49A7-9E96-87D7A1174228}"/>
              </a:ext>
            </a:extLst>
          </p:cNvPr>
          <p:cNvSpPr/>
          <p:nvPr/>
        </p:nvSpPr>
        <p:spPr>
          <a:xfrm rot="8100000">
            <a:off x="-2032235" y="-4926290"/>
            <a:ext cx="16773996" cy="16774000"/>
          </a:xfrm>
          <a:prstGeom prst="frame">
            <a:avLst>
              <a:gd name="adj1" fmla="val 50000"/>
            </a:avLst>
          </a:prstGeom>
          <a:solidFill>
            <a:srgbClr val="F7E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AME">
            <a:extLst>
              <a:ext uri="{FF2B5EF4-FFF2-40B4-BE49-F238E27FC236}">
                <a16:creationId xmlns:a16="http://schemas.microsoft.com/office/drawing/2014/main" id="{C47EC7D7-F273-4A88-B0C4-1CBFDC72D930}"/>
              </a:ext>
            </a:extLst>
          </p:cNvPr>
          <p:cNvSpPr/>
          <p:nvPr/>
        </p:nvSpPr>
        <p:spPr>
          <a:xfrm rot="8100000">
            <a:off x="-2032235" y="-4926290"/>
            <a:ext cx="16773996" cy="16774000"/>
          </a:xfrm>
          <a:prstGeom prst="frame">
            <a:avLst>
              <a:gd name="adj1" fmla="val 50000"/>
            </a:avLst>
          </a:pr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81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35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5" presetClass="path" presetSubtype="0" decel="100000" fill="hold" grpId="1" nodeType="withEffect">
                                  <p:stCondLst>
                                    <p:cond delay="175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Motion origin="layout" path="M 3.33333E-6 2.22222E-6 L -0.06459 2.22222E-6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29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5" presetClass="path" presetSubtype="0" decel="100000" fill="hold" grpId="1" nodeType="withEffect">
                                  <p:stCondLst>
                                    <p:cond delay="175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Motion origin="layout" path="M 3.33333E-6 -3.33333E-6 L -0.06563 -3.33333E-6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8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decel="100000" fill="hold" grpId="1" nodeType="withEffect">
                                  <p:stCondLst>
                                    <p:cond delay="17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4.16667E-7 -2.96296E-6 L -0.06536 -2.96296E-6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68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" presetClass="exit" presetSubtype="2" accel="100000" fill="hold" grpId="2" nodeType="withEffect">
                                  <p:stCondLst>
                                    <p:cond delay="20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2" accel="100000" fill="hold" grpId="2" nodeType="withEffect">
                                  <p:stCondLst>
                                    <p:cond delay="21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2" accel="100000" fill="hold" grpId="2" nodeType="withEffect">
                                  <p:stCondLst>
                                    <p:cond delay="22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9" presetClass="exit" presetSubtype="0" accel="10000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9" presetClass="exit" presetSubtype="0" ac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25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9" presetClass="exit" presetSubtype="0" ac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8" dur="25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1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49" presetClass="exit" presetSubtype="0" ac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4" dur="25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7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9" presetClass="exit" presetSubtype="0" ac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0" dur="25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8" presetClass="exit" presetSubtype="32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70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3" presetClass="entr" presetSubtype="16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3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3" presetClass="entr" presetSubtype="16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5" grpId="0" animBg="1"/>
      <p:bldP spid="86" grpId="0" animBg="1"/>
      <p:bldP spid="87" grpId="0" animBg="1"/>
      <p:bldP spid="99" grpId="0"/>
      <p:bldP spid="99" grpId="1"/>
      <p:bldP spid="99" grpId="2"/>
      <p:bldP spid="107" grpId="0"/>
      <p:bldP spid="107" grpId="1"/>
      <p:bldP spid="107" grpId="2"/>
      <p:bldP spid="29" grpId="0"/>
      <p:bldP spid="29" grpId="1"/>
      <p:bldP spid="29" grpId="2"/>
      <p:bldP spid="31" grpId="0" animBg="1"/>
      <p:bldP spid="31" grpId="1" animBg="1"/>
      <p:bldP spid="32" grpId="0" animBg="1"/>
      <p:bldP spid="33" grpId="0" animBg="1"/>
      <p:bldP spid="34" grpId="0" animBg="1"/>
      <p:bldP spid="3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BOX">
            <a:extLst>
              <a:ext uri="{FF2B5EF4-FFF2-40B4-BE49-F238E27FC236}">
                <a16:creationId xmlns:a16="http://schemas.microsoft.com/office/drawing/2014/main" id="{B893E957-438D-45E3-A1DA-20B460D962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5956" y="2471738"/>
            <a:ext cx="950913" cy="89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7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AND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3" name="TEXTBOX">
            <a:extLst>
              <a:ext uri="{FF2B5EF4-FFF2-40B4-BE49-F238E27FC236}">
                <a16:creationId xmlns:a16="http://schemas.microsoft.com/office/drawing/2014/main" id="{CF678470-03A1-43E7-BEDA-4432EB8455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9394" y="2471738"/>
            <a:ext cx="1347788" cy="89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7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START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4" name="TEXTBOX">
            <a:extLst>
              <a:ext uri="{FF2B5EF4-FFF2-40B4-BE49-F238E27FC236}">
                <a16:creationId xmlns:a16="http://schemas.microsoft.com/office/drawing/2014/main" id="{89107912-8F91-43CB-8121-71B3F0134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7481" y="2471738"/>
            <a:ext cx="1366838" cy="89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7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LIVING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5" name="TEXTBOX">
            <a:extLst>
              <a:ext uri="{FF2B5EF4-FFF2-40B4-BE49-F238E27FC236}">
                <a16:creationId xmlns:a16="http://schemas.microsoft.com/office/drawing/2014/main" id="{650B842A-DD8A-40DE-9234-C7DA50128A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6844" y="2471738"/>
            <a:ext cx="1724025" cy="89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7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HAPPIER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6" name="TEXTBOX">
            <a:extLst>
              <a:ext uri="{FF2B5EF4-FFF2-40B4-BE49-F238E27FC236}">
                <a16:creationId xmlns:a16="http://schemas.microsoft.com/office/drawing/2014/main" id="{BBAF9DB4-C305-4FE0-BF1D-1B1233F70C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5956" y="3046413"/>
            <a:ext cx="950913" cy="89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7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AND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7" name="TEXTBOX">
            <a:extLst>
              <a:ext uri="{FF2B5EF4-FFF2-40B4-BE49-F238E27FC236}">
                <a16:creationId xmlns:a16="http://schemas.microsoft.com/office/drawing/2014/main" id="{ADA545A8-8015-4383-AFD0-3B968D2284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9394" y="3046413"/>
            <a:ext cx="2179638" cy="89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7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HEALTHIER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8" name="TEXTBOX">
            <a:extLst>
              <a:ext uri="{FF2B5EF4-FFF2-40B4-BE49-F238E27FC236}">
                <a16:creationId xmlns:a16="http://schemas.microsoft.com/office/drawing/2014/main" id="{35CD1D09-4DBD-4211-996D-1C75A6165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7399" y="2855479"/>
            <a:ext cx="1780936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400" b="0" i="0" u="none" strike="noStrike" cap="none" normalizeH="0" baseline="0" dirty="0">
                <a:ln>
                  <a:noFill/>
                </a:ln>
                <a:solidFill>
                  <a:srgbClr val="F7EC9C"/>
                </a:solidFill>
                <a:effectLst/>
                <a:latin typeface="Pacifico" panose="02000000000000000000" pitchFamily="2" charset="0"/>
              </a:rPr>
              <a:t>Life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 useBgFill="1">
        <p:nvSpPr>
          <p:cNvPr id="4" name="RECTANGLE">
            <a:extLst>
              <a:ext uri="{FF2B5EF4-FFF2-40B4-BE49-F238E27FC236}">
                <a16:creationId xmlns:a16="http://schemas.microsoft.com/office/drawing/2014/main" id="{6CD1566B-6831-41A2-AD03-38844E4CFDB0}"/>
              </a:ext>
            </a:extLst>
          </p:cNvPr>
          <p:cNvSpPr/>
          <p:nvPr/>
        </p:nvSpPr>
        <p:spPr>
          <a:xfrm>
            <a:off x="5203767" y="0"/>
            <a:ext cx="5785658" cy="24717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">
            <a:extLst>
              <a:ext uri="{FF2B5EF4-FFF2-40B4-BE49-F238E27FC236}">
                <a16:creationId xmlns:a16="http://schemas.microsoft.com/office/drawing/2014/main" id="{B98E3426-A302-4126-AF1D-69C28D6F0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51" y="663140"/>
            <a:ext cx="6857666" cy="10899596"/>
          </a:xfrm>
          <a:prstGeom prst="rect">
            <a:avLst/>
          </a:prstGeom>
          <a:effectLst>
            <a:outerShdw dist="114300" dir="14400000" sx="102000" sy="102000" algn="tr" rotWithShape="0">
              <a:srgbClr val="548CB8"/>
            </a:outerShdw>
          </a:effectLst>
        </p:spPr>
      </p:pic>
    </p:spTree>
    <p:extLst>
      <p:ext uri="{BB962C8B-B14F-4D97-AF65-F5344CB8AC3E}">
        <p14:creationId xmlns:p14="http://schemas.microsoft.com/office/powerpoint/2010/main" val="214751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85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25E-6 4.81481E-6 L 1.25E-6 -0.4051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25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600"/>
                            </p:stCondLst>
                            <p:childTnLst>
                              <p:par>
                                <p:cTn id="40" presetID="2" presetClass="exit" presetSubtype="1" accel="100000" fill="hold" grpId="1" nodeType="afterEffect">
                                  <p:stCondLst>
                                    <p:cond delay="649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" presetClass="exit" presetSubtype="1" accel="100000" fill="hold" grpId="1" nodeType="withEffect">
                                  <p:stCondLst>
                                    <p:cond delay="749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" presetClass="exit" presetSubtype="1" accel="100000" fill="hold" grpId="1" nodeType="withEffect">
                                  <p:stCondLst>
                                    <p:cond delay="849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" presetClass="exit" presetSubtype="1" accel="100000" fill="hold" grpId="1" nodeType="withEffect">
                                  <p:stCondLst>
                                    <p:cond delay="949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xit" presetSubtype="1" accel="100000" fill="hold" grpId="1" nodeType="withEffect">
                                  <p:stCondLst>
                                    <p:cond delay="1049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xit" presetSubtype="1" accel="100000" fill="hold" grpId="1" nodeType="withEffect">
                                  <p:stCondLst>
                                    <p:cond delay="1149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9" presetClass="exit" presetSubtype="0" accel="100000" fill="hold" grpId="1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5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63" presetClass="path" presetSubtype="0" decel="100000" fill="hold" nodeType="withEffect">
                                  <p:stCondLst>
                                    <p:cond delay="949"/>
                                  </p:stCondLst>
                                  <p:childTnLst>
                                    <p:animMotion origin="layout" path="M 1.25E-6 -0.4051 L 0.10117 -0.4051 " pathEditMode="relative" rAng="0" ptsTypes="AA">
                                      <p:cBhvr>
                                        <p:cTn id="7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52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2" presetClass="exit" presetSubtype="8" ac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2" grpId="1"/>
      <p:bldP spid="133" grpId="0"/>
      <p:bldP spid="133" grpId="1"/>
      <p:bldP spid="134" grpId="0"/>
      <p:bldP spid="134" grpId="1"/>
      <p:bldP spid="135" grpId="0"/>
      <p:bldP spid="135" grpId="1"/>
      <p:bldP spid="136" grpId="0"/>
      <p:bldP spid="136" grpId="1"/>
      <p:bldP spid="137" grpId="0"/>
      <p:bldP spid="137" grpId="1"/>
      <p:bldP spid="138" grpId="0"/>
      <p:bldP spid="138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3000">
              <a:srgbClr val="4B80AA"/>
            </a:gs>
            <a:gs pos="0">
              <a:srgbClr val="5A95C3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">
            <a:extLst>
              <a:ext uri="{FF2B5EF4-FFF2-40B4-BE49-F238E27FC236}">
                <a16:creationId xmlns:a16="http://schemas.microsoft.com/office/drawing/2014/main" id="{7D61CE8F-5AAF-4941-81E5-76D9B626F3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9000" y="3438526"/>
            <a:ext cx="952500" cy="76200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RECTANGLE">
            <a:extLst>
              <a:ext uri="{FF2B5EF4-FFF2-40B4-BE49-F238E27FC236}">
                <a16:creationId xmlns:a16="http://schemas.microsoft.com/office/drawing/2014/main" id="{854F7C9A-16E4-45FF-A739-CEA0195C48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9388" y="3438526"/>
            <a:ext cx="1649413" cy="76200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TEXTBOX">
            <a:extLst>
              <a:ext uri="{FF2B5EF4-FFF2-40B4-BE49-F238E27FC236}">
                <a16:creationId xmlns:a16="http://schemas.microsoft.com/office/drawing/2014/main" id="{6385148F-DFF2-43B7-BC5D-49988270FD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1610" y="1509713"/>
            <a:ext cx="684482" cy="4324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100" b="0" i="0" u="none" strike="noStrike" cap="none" normalizeH="0" baseline="0" dirty="0">
                <a:ln>
                  <a:noFill/>
                </a:ln>
                <a:solidFill>
                  <a:srgbClr val="F7EC9C"/>
                </a:solidFill>
                <a:effectLst/>
                <a:latin typeface="Bebas Neue" panose="020B0606020202050201" pitchFamily="34" charset="0"/>
              </a:rPr>
              <a:t>!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2" name="TEXTBOX">
            <a:extLst>
              <a:ext uri="{FF2B5EF4-FFF2-40B4-BE49-F238E27FC236}">
                <a16:creationId xmlns:a16="http://schemas.microsoft.com/office/drawing/2014/main" id="{915D7D42-C9BB-4495-94C6-C5706B4250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5550" y="2025651"/>
            <a:ext cx="4553041" cy="1400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1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GET STARTED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">
            <a:extLst>
              <a:ext uri="{FF2B5EF4-FFF2-40B4-BE49-F238E27FC236}">
                <a16:creationId xmlns:a16="http://schemas.microsoft.com/office/drawing/2014/main" id="{9A506FDB-048C-4BB8-90C4-52636289A9C6}"/>
              </a:ext>
            </a:extLst>
          </p:cNvPr>
          <p:cNvSpPr txBox="1"/>
          <p:nvPr/>
        </p:nvSpPr>
        <p:spPr>
          <a:xfrm>
            <a:off x="3078404" y="2793158"/>
            <a:ext cx="538641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>
                <a:solidFill>
                  <a:srgbClr val="F79191"/>
                </a:solidFill>
                <a:latin typeface="Pacifico" panose="02000000000000000000" pitchFamily="2" charset="0"/>
                <a:ea typeface="Pacifico" panose="02000000000000000000" pitchFamily="2" charset="0"/>
              </a:rPr>
              <a:t>Today</a:t>
            </a:r>
          </a:p>
        </p:txBody>
      </p:sp>
      <p:sp useBgFill="1">
        <p:nvSpPr>
          <p:cNvPr id="3" name="RECTANGLE">
            <a:extLst>
              <a:ext uri="{FF2B5EF4-FFF2-40B4-BE49-F238E27FC236}">
                <a16:creationId xmlns:a16="http://schemas.microsoft.com/office/drawing/2014/main" id="{F6A7DC9F-4AB9-48B7-989F-BBA06256E5F1}"/>
              </a:ext>
            </a:extLst>
          </p:cNvPr>
          <p:cNvSpPr/>
          <p:nvPr/>
        </p:nvSpPr>
        <p:spPr>
          <a:xfrm>
            <a:off x="9005737" y="1162050"/>
            <a:ext cx="3186263" cy="56959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">
            <a:extLst>
              <a:ext uri="{FF2B5EF4-FFF2-40B4-BE49-F238E27FC236}">
                <a16:creationId xmlns:a16="http://schemas.microsoft.com/office/drawing/2014/main" id="{0015C87D-8C06-4DD6-9A8D-06BAC1A3E889}"/>
              </a:ext>
            </a:extLst>
          </p:cNvPr>
          <p:cNvSpPr/>
          <p:nvPr/>
        </p:nvSpPr>
        <p:spPr>
          <a:xfrm>
            <a:off x="-1752600" y="-4419600"/>
            <a:ext cx="15697200" cy="15697200"/>
          </a:xfrm>
          <a:prstGeom prst="ellipse">
            <a:avLst/>
          </a:prstGeom>
          <a:solidFill>
            <a:srgbClr val="F7E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">
            <a:extLst>
              <a:ext uri="{FF2B5EF4-FFF2-40B4-BE49-F238E27FC236}">
                <a16:creationId xmlns:a16="http://schemas.microsoft.com/office/drawing/2014/main" id="{5A5B32C7-583A-426E-BB31-740E95313042}"/>
              </a:ext>
            </a:extLst>
          </p:cNvPr>
          <p:cNvSpPr/>
          <p:nvPr/>
        </p:nvSpPr>
        <p:spPr>
          <a:xfrm>
            <a:off x="-1752600" y="-4419600"/>
            <a:ext cx="15697200" cy="156972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">
            <a:extLst>
              <a:ext uri="{FF2B5EF4-FFF2-40B4-BE49-F238E27FC236}">
                <a16:creationId xmlns:a16="http://schemas.microsoft.com/office/drawing/2014/main" id="{3B2433F6-EF9D-4F46-8C55-152A9193855D}"/>
              </a:ext>
            </a:extLst>
          </p:cNvPr>
          <p:cNvSpPr/>
          <p:nvPr/>
        </p:nvSpPr>
        <p:spPr>
          <a:xfrm>
            <a:off x="-1752600" y="-4419600"/>
            <a:ext cx="15697200" cy="15697200"/>
          </a:xfrm>
          <a:prstGeom prst="ellipse">
            <a:avLst/>
          </a:prstGeom>
          <a:solidFill>
            <a:srgbClr val="4B80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">
            <a:extLst>
              <a:ext uri="{FF2B5EF4-FFF2-40B4-BE49-F238E27FC236}">
                <a16:creationId xmlns:a16="http://schemas.microsoft.com/office/drawing/2014/main" id="{63CF50F4-9F21-45AD-8DEE-AFA5A7D4B6E6}"/>
              </a:ext>
            </a:extLst>
          </p:cNvPr>
          <p:cNvSpPr/>
          <p:nvPr/>
        </p:nvSpPr>
        <p:spPr>
          <a:xfrm>
            <a:off x="-1752600" y="-4500562"/>
            <a:ext cx="15697200" cy="15697200"/>
          </a:xfrm>
          <a:prstGeom prst="ellipse">
            <a:avLst/>
          </a:pr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2.29167E-6 3.33333E-6 L 0.23724 3.33333E-6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62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1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  <p:bldP spid="71" grpId="0"/>
      <p:bldP spid="71" grpId="1"/>
      <p:bldP spid="72" grpId="0"/>
      <p:bldP spid="4" grpId="0"/>
      <p:bldP spid="2" grpId="1" animBg="1"/>
      <p:bldP spid="11" grpId="1" animBg="1"/>
      <p:bldP spid="12" grpId="1" animBg="1"/>
      <p:bldP spid="13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FREEFORM">
            <a:extLst>
              <a:ext uri="{FF2B5EF4-FFF2-40B4-BE49-F238E27FC236}">
                <a16:creationId xmlns:a16="http://schemas.microsoft.com/office/drawing/2014/main" id="{16488B27-33DF-4C84-8647-45D38C19DC4E}"/>
              </a:ext>
            </a:extLst>
          </p:cNvPr>
          <p:cNvSpPr>
            <a:spLocks/>
          </p:cNvSpPr>
          <p:nvPr/>
        </p:nvSpPr>
        <p:spPr bwMode="auto">
          <a:xfrm>
            <a:off x="2220913" y="11112"/>
            <a:ext cx="7750175" cy="6835775"/>
          </a:xfrm>
          <a:custGeom>
            <a:avLst/>
            <a:gdLst>
              <a:gd name="T0" fmla="*/ 0 w 10334"/>
              <a:gd name="T1" fmla="*/ 4555 h 9144"/>
              <a:gd name="T2" fmla="*/ 4554 w 10334"/>
              <a:gd name="T3" fmla="*/ 0 h 9144"/>
              <a:gd name="T4" fmla="*/ 5780 w 10334"/>
              <a:gd name="T5" fmla="*/ 0 h 9144"/>
              <a:gd name="T6" fmla="*/ 10334 w 10334"/>
              <a:gd name="T7" fmla="*/ 4555 h 9144"/>
              <a:gd name="T8" fmla="*/ 5744 w 10334"/>
              <a:gd name="T9" fmla="*/ 9144 h 9144"/>
              <a:gd name="T10" fmla="*/ 4590 w 10334"/>
              <a:gd name="T11" fmla="*/ 9144 h 9144"/>
              <a:gd name="T12" fmla="*/ 0 w 10334"/>
              <a:gd name="T13" fmla="*/ 4555 h 9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34" h="9144">
                <a:moveTo>
                  <a:pt x="0" y="4555"/>
                </a:moveTo>
                <a:lnTo>
                  <a:pt x="4554" y="0"/>
                </a:lnTo>
                <a:lnTo>
                  <a:pt x="5780" y="0"/>
                </a:lnTo>
                <a:lnTo>
                  <a:pt x="10334" y="4555"/>
                </a:lnTo>
                <a:lnTo>
                  <a:pt x="5744" y="9144"/>
                </a:lnTo>
                <a:lnTo>
                  <a:pt x="4590" y="9144"/>
                </a:lnTo>
                <a:lnTo>
                  <a:pt x="0" y="4555"/>
                </a:lnTo>
                <a:close/>
              </a:path>
            </a:pathLst>
          </a:custGeom>
          <a:noFill/>
          <a:ln w="74613" cap="flat">
            <a:solidFill>
              <a:srgbClr val="FEFEF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73" name="FREEFORM">
            <a:extLst>
              <a:ext uri="{FF2B5EF4-FFF2-40B4-BE49-F238E27FC236}">
                <a16:creationId xmlns:a16="http://schemas.microsoft.com/office/drawing/2014/main" id="{78F7361C-8AE3-4402-8F63-D1A2CFAA4436}"/>
              </a:ext>
            </a:extLst>
          </p:cNvPr>
          <p:cNvSpPr>
            <a:spLocks/>
          </p:cNvSpPr>
          <p:nvPr/>
        </p:nvSpPr>
        <p:spPr bwMode="auto">
          <a:xfrm>
            <a:off x="3230563" y="2492375"/>
            <a:ext cx="5675313" cy="1565275"/>
          </a:xfrm>
          <a:custGeom>
            <a:avLst/>
            <a:gdLst>
              <a:gd name="T0" fmla="*/ 0 w 7566"/>
              <a:gd name="T1" fmla="*/ 1223 h 2095"/>
              <a:gd name="T2" fmla="*/ 7167 w 7566"/>
              <a:gd name="T3" fmla="*/ 0 h 2095"/>
              <a:gd name="T4" fmla="*/ 7566 w 7566"/>
              <a:gd name="T5" fmla="*/ 873 h 2095"/>
              <a:gd name="T6" fmla="*/ 399 w 7566"/>
              <a:gd name="T7" fmla="*/ 2095 h 2095"/>
              <a:gd name="T8" fmla="*/ 0 w 7566"/>
              <a:gd name="T9" fmla="*/ 1223 h 20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66" h="2095">
                <a:moveTo>
                  <a:pt x="0" y="1223"/>
                </a:moveTo>
                <a:lnTo>
                  <a:pt x="7167" y="0"/>
                </a:lnTo>
                <a:lnTo>
                  <a:pt x="7566" y="873"/>
                </a:lnTo>
                <a:lnTo>
                  <a:pt x="399" y="2095"/>
                </a:lnTo>
                <a:lnTo>
                  <a:pt x="0" y="1223"/>
                </a:lnTo>
                <a:close/>
              </a:path>
            </a:pathLst>
          </a:custGeom>
          <a:solidFill>
            <a:srgbClr val="118C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74" name="RECTANGLE">
            <a:extLst>
              <a:ext uri="{FF2B5EF4-FFF2-40B4-BE49-F238E27FC236}">
                <a16:creationId xmlns:a16="http://schemas.microsoft.com/office/drawing/2014/main" id="{0E706991-A6D3-4DEF-B1A3-9F4D6091D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9225" y="2487612"/>
            <a:ext cx="6216650" cy="674688"/>
          </a:xfrm>
          <a:prstGeom prst="rect">
            <a:avLst/>
          </a:prstGeom>
          <a:solidFill>
            <a:srgbClr val="48C4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75" name="FREEFORM">
            <a:extLst>
              <a:ext uri="{FF2B5EF4-FFF2-40B4-BE49-F238E27FC236}">
                <a16:creationId xmlns:a16="http://schemas.microsoft.com/office/drawing/2014/main" id="{3166BACE-381A-4A4D-9FAD-C85CCFE52E9B}"/>
              </a:ext>
            </a:extLst>
          </p:cNvPr>
          <p:cNvSpPr>
            <a:spLocks/>
          </p:cNvSpPr>
          <p:nvPr/>
        </p:nvSpPr>
        <p:spPr bwMode="auto">
          <a:xfrm>
            <a:off x="2689225" y="3429000"/>
            <a:ext cx="6759575" cy="1558925"/>
          </a:xfrm>
          <a:custGeom>
            <a:avLst/>
            <a:gdLst>
              <a:gd name="T0" fmla="*/ 0 w 9013"/>
              <a:gd name="T1" fmla="*/ 1213 h 2085"/>
              <a:gd name="T2" fmla="*/ 8614 w 9013"/>
              <a:gd name="T3" fmla="*/ 0 h 2085"/>
              <a:gd name="T4" fmla="*/ 9013 w 9013"/>
              <a:gd name="T5" fmla="*/ 872 h 2085"/>
              <a:gd name="T6" fmla="*/ 399 w 9013"/>
              <a:gd name="T7" fmla="*/ 2085 h 2085"/>
              <a:gd name="T8" fmla="*/ 0 w 9013"/>
              <a:gd name="T9" fmla="*/ 1213 h 20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13" h="2085">
                <a:moveTo>
                  <a:pt x="0" y="1213"/>
                </a:moveTo>
                <a:lnTo>
                  <a:pt x="8614" y="0"/>
                </a:lnTo>
                <a:lnTo>
                  <a:pt x="9013" y="872"/>
                </a:lnTo>
                <a:lnTo>
                  <a:pt x="399" y="2085"/>
                </a:lnTo>
                <a:lnTo>
                  <a:pt x="0" y="1213"/>
                </a:lnTo>
                <a:close/>
              </a:path>
            </a:pathLst>
          </a:custGeom>
          <a:solidFill>
            <a:srgbClr val="118C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76" name="FREEFORM">
            <a:extLst>
              <a:ext uri="{FF2B5EF4-FFF2-40B4-BE49-F238E27FC236}">
                <a16:creationId xmlns:a16="http://schemas.microsoft.com/office/drawing/2014/main" id="{2D418DBB-739B-4CFD-A404-3A7890171EA0}"/>
              </a:ext>
            </a:extLst>
          </p:cNvPr>
          <p:cNvSpPr>
            <a:spLocks/>
          </p:cNvSpPr>
          <p:nvPr/>
        </p:nvSpPr>
        <p:spPr bwMode="auto">
          <a:xfrm>
            <a:off x="3286125" y="4362450"/>
            <a:ext cx="5619750" cy="1565275"/>
          </a:xfrm>
          <a:custGeom>
            <a:avLst/>
            <a:gdLst>
              <a:gd name="T0" fmla="*/ 0 w 7493"/>
              <a:gd name="T1" fmla="*/ 1223 h 2095"/>
              <a:gd name="T2" fmla="*/ 7094 w 7493"/>
              <a:gd name="T3" fmla="*/ 0 h 2095"/>
              <a:gd name="T4" fmla="*/ 7493 w 7493"/>
              <a:gd name="T5" fmla="*/ 872 h 2095"/>
              <a:gd name="T6" fmla="*/ 399 w 7493"/>
              <a:gd name="T7" fmla="*/ 2095 h 2095"/>
              <a:gd name="T8" fmla="*/ 0 w 7493"/>
              <a:gd name="T9" fmla="*/ 1223 h 20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93" h="2095">
                <a:moveTo>
                  <a:pt x="0" y="1223"/>
                </a:moveTo>
                <a:lnTo>
                  <a:pt x="7094" y="0"/>
                </a:lnTo>
                <a:lnTo>
                  <a:pt x="7493" y="872"/>
                </a:lnTo>
                <a:lnTo>
                  <a:pt x="399" y="2095"/>
                </a:lnTo>
                <a:lnTo>
                  <a:pt x="0" y="1223"/>
                </a:lnTo>
                <a:close/>
              </a:path>
            </a:pathLst>
          </a:custGeom>
          <a:solidFill>
            <a:srgbClr val="118C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77" name="RECTANGLE">
            <a:extLst>
              <a:ext uri="{FF2B5EF4-FFF2-40B4-BE49-F238E27FC236}">
                <a16:creationId xmlns:a16="http://schemas.microsoft.com/office/drawing/2014/main" id="{7775A6B4-097E-4410-B5E1-D522A5320B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9225" y="4324350"/>
            <a:ext cx="6216650" cy="674688"/>
          </a:xfrm>
          <a:prstGeom prst="rect">
            <a:avLst/>
          </a:prstGeom>
          <a:solidFill>
            <a:srgbClr val="48C4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78" name="RECTANGLE">
            <a:extLst>
              <a:ext uri="{FF2B5EF4-FFF2-40B4-BE49-F238E27FC236}">
                <a16:creationId xmlns:a16="http://schemas.microsoft.com/office/drawing/2014/main" id="{598875FF-8AA9-48F5-B185-5EB53AEDDE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6125" y="5276850"/>
            <a:ext cx="6216650" cy="674688"/>
          </a:xfrm>
          <a:prstGeom prst="rect">
            <a:avLst/>
          </a:prstGeom>
          <a:solidFill>
            <a:srgbClr val="48C4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79" name="FREEFORM">
            <a:extLst>
              <a:ext uri="{FF2B5EF4-FFF2-40B4-BE49-F238E27FC236}">
                <a16:creationId xmlns:a16="http://schemas.microsoft.com/office/drawing/2014/main" id="{253D769F-049A-4838-9F6C-E5AF897DED15}"/>
              </a:ext>
            </a:extLst>
          </p:cNvPr>
          <p:cNvSpPr>
            <a:spLocks noEditPoints="1"/>
          </p:cNvSpPr>
          <p:nvPr/>
        </p:nvSpPr>
        <p:spPr bwMode="auto">
          <a:xfrm>
            <a:off x="3305175" y="5359400"/>
            <a:ext cx="738188" cy="515938"/>
          </a:xfrm>
          <a:custGeom>
            <a:avLst/>
            <a:gdLst>
              <a:gd name="T0" fmla="*/ 391 w 983"/>
              <a:gd name="T1" fmla="*/ 471 h 690"/>
              <a:gd name="T2" fmla="*/ 391 w 983"/>
              <a:gd name="T3" fmla="*/ 197 h 690"/>
              <a:gd name="T4" fmla="*/ 399 w 983"/>
              <a:gd name="T5" fmla="*/ 201 h 690"/>
              <a:gd name="T6" fmla="*/ 523 w 983"/>
              <a:gd name="T7" fmla="*/ 266 h 690"/>
              <a:gd name="T8" fmla="*/ 589 w 983"/>
              <a:gd name="T9" fmla="*/ 300 h 690"/>
              <a:gd name="T10" fmla="*/ 622 w 983"/>
              <a:gd name="T11" fmla="*/ 317 h 690"/>
              <a:gd name="T12" fmla="*/ 655 w 983"/>
              <a:gd name="T13" fmla="*/ 335 h 690"/>
              <a:gd name="T14" fmla="*/ 589 w 983"/>
              <a:gd name="T15" fmla="*/ 369 h 690"/>
              <a:gd name="T16" fmla="*/ 523 w 983"/>
              <a:gd name="T17" fmla="*/ 403 h 690"/>
              <a:gd name="T18" fmla="*/ 458 w 983"/>
              <a:gd name="T19" fmla="*/ 437 h 690"/>
              <a:gd name="T20" fmla="*/ 425 w 983"/>
              <a:gd name="T21" fmla="*/ 454 h 690"/>
              <a:gd name="T22" fmla="*/ 391 w 983"/>
              <a:gd name="T23" fmla="*/ 471 h 690"/>
              <a:gd name="T24" fmla="*/ 1 w 983"/>
              <a:gd name="T25" fmla="*/ 318 h 690"/>
              <a:gd name="T26" fmla="*/ 1 w 983"/>
              <a:gd name="T27" fmla="*/ 318 h 690"/>
              <a:gd name="T28" fmla="*/ 4 w 983"/>
              <a:gd name="T29" fmla="*/ 469 h 690"/>
              <a:gd name="T30" fmla="*/ 8 w 983"/>
              <a:gd name="T31" fmla="*/ 516 h 690"/>
              <a:gd name="T32" fmla="*/ 15 w 983"/>
              <a:gd name="T33" fmla="*/ 561 h 690"/>
              <a:gd name="T34" fmla="*/ 26 w 983"/>
              <a:gd name="T35" fmla="*/ 599 h 690"/>
              <a:gd name="T36" fmla="*/ 44 w 983"/>
              <a:gd name="T37" fmla="*/ 632 h 690"/>
              <a:gd name="T38" fmla="*/ 107 w 983"/>
              <a:gd name="T39" fmla="*/ 672 h 690"/>
              <a:gd name="T40" fmla="*/ 196 w 983"/>
              <a:gd name="T41" fmla="*/ 684 h 690"/>
              <a:gd name="T42" fmla="*/ 208 w 983"/>
              <a:gd name="T43" fmla="*/ 684 h 690"/>
              <a:gd name="T44" fmla="*/ 344 w 983"/>
              <a:gd name="T45" fmla="*/ 688 h 690"/>
              <a:gd name="T46" fmla="*/ 369 w 983"/>
              <a:gd name="T47" fmla="*/ 688 h 690"/>
              <a:gd name="T48" fmla="*/ 393 w 983"/>
              <a:gd name="T49" fmla="*/ 689 h 690"/>
              <a:gd name="T50" fmla="*/ 513 w 983"/>
              <a:gd name="T51" fmla="*/ 690 h 690"/>
              <a:gd name="T52" fmla="*/ 610 w 983"/>
              <a:gd name="T53" fmla="*/ 689 h 690"/>
              <a:gd name="T54" fmla="*/ 658 w 983"/>
              <a:gd name="T55" fmla="*/ 688 h 690"/>
              <a:gd name="T56" fmla="*/ 682 w 983"/>
              <a:gd name="T57" fmla="*/ 687 h 690"/>
              <a:gd name="T58" fmla="*/ 694 w 983"/>
              <a:gd name="T59" fmla="*/ 687 h 690"/>
              <a:gd name="T60" fmla="*/ 706 w 983"/>
              <a:gd name="T61" fmla="*/ 686 h 690"/>
              <a:gd name="T62" fmla="*/ 764 w 983"/>
              <a:gd name="T63" fmla="*/ 685 h 690"/>
              <a:gd name="T64" fmla="*/ 800 w 983"/>
              <a:gd name="T65" fmla="*/ 683 h 690"/>
              <a:gd name="T66" fmla="*/ 822 w 983"/>
              <a:gd name="T67" fmla="*/ 681 h 690"/>
              <a:gd name="T68" fmla="*/ 845 w 983"/>
              <a:gd name="T69" fmla="*/ 679 h 690"/>
              <a:gd name="T70" fmla="*/ 867 w 983"/>
              <a:gd name="T71" fmla="*/ 676 h 690"/>
              <a:gd name="T72" fmla="*/ 886 w 983"/>
              <a:gd name="T73" fmla="*/ 670 h 690"/>
              <a:gd name="T74" fmla="*/ 970 w 983"/>
              <a:gd name="T75" fmla="*/ 557 h 690"/>
              <a:gd name="T76" fmla="*/ 978 w 983"/>
              <a:gd name="T77" fmla="*/ 491 h 690"/>
              <a:gd name="T78" fmla="*/ 980 w 983"/>
              <a:gd name="T79" fmla="*/ 457 h 690"/>
              <a:gd name="T80" fmla="*/ 981 w 983"/>
              <a:gd name="T81" fmla="*/ 445 h 690"/>
              <a:gd name="T82" fmla="*/ 983 w 983"/>
              <a:gd name="T83" fmla="*/ 372 h 690"/>
              <a:gd name="T84" fmla="*/ 983 w 983"/>
              <a:gd name="T85" fmla="*/ 318 h 690"/>
              <a:gd name="T86" fmla="*/ 982 w 983"/>
              <a:gd name="T87" fmla="*/ 270 h 690"/>
              <a:gd name="T88" fmla="*/ 981 w 983"/>
              <a:gd name="T89" fmla="*/ 247 h 690"/>
              <a:gd name="T90" fmla="*/ 981 w 983"/>
              <a:gd name="T91" fmla="*/ 236 h 690"/>
              <a:gd name="T92" fmla="*/ 979 w 983"/>
              <a:gd name="T93" fmla="*/ 201 h 690"/>
              <a:gd name="T94" fmla="*/ 944 w 983"/>
              <a:gd name="T95" fmla="*/ 64 h 690"/>
              <a:gd name="T96" fmla="*/ 850 w 983"/>
              <a:gd name="T97" fmla="*/ 11 h 690"/>
              <a:gd name="T98" fmla="*/ 770 w 983"/>
              <a:gd name="T99" fmla="*/ 5 h 690"/>
              <a:gd name="T100" fmla="*/ 758 w 983"/>
              <a:gd name="T101" fmla="*/ 5 h 690"/>
              <a:gd name="T102" fmla="*/ 711 w 983"/>
              <a:gd name="T103" fmla="*/ 3 h 690"/>
              <a:gd name="T104" fmla="*/ 687 w 983"/>
              <a:gd name="T105" fmla="*/ 2 h 690"/>
              <a:gd name="T106" fmla="*/ 663 w 983"/>
              <a:gd name="T107" fmla="*/ 1 h 690"/>
              <a:gd name="T108" fmla="*/ 615 w 983"/>
              <a:gd name="T109" fmla="*/ 0 h 690"/>
              <a:gd name="T110" fmla="*/ 466 w 983"/>
              <a:gd name="T111" fmla="*/ 0 h 690"/>
              <a:gd name="T112" fmla="*/ 369 w 983"/>
              <a:gd name="T113" fmla="*/ 0 h 690"/>
              <a:gd name="T114" fmla="*/ 321 w 983"/>
              <a:gd name="T115" fmla="*/ 1 h 690"/>
              <a:gd name="T116" fmla="*/ 135 w 983"/>
              <a:gd name="T117" fmla="*/ 11 h 690"/>
              <a:gd name="T118" fmla="*/ 13 w 983"/>
              <a:gd name="T119" fmla="*/ 134 h 690"/>
              <a:gd name="T120" fmla="*/ 5 w 983"/>
              <a:gd name="T121" fmla="*/ 200 h 690"/>
              <a:gd name="T122" fmla="*/ 1 w 983"/>
              <a:gd name="T123" fmla="*/ 318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83" h="690">
                <a:moveTo>
                  <a:pt x="391" y="471"/>
                </a:moveTo>
                <a:lnTo>
                  <a:pt x="391" y="197"/>
                </a:lnTo>
                <a:cubicBezTo>
                  <a:pt x="394" y="198"/>
                  <a:pt x="397" y="200"/>
                  <a:pt x="399" y="201"/>
                </a:cubicBezTo>
                <a:lnTo>
                  <a:pt x="523" y="266"/>
                </a:lnTo>
                <a:cubicBezTo>
                  <a:pt x="546" y="277"/>
                  <a:pt x="566" y="289"/>
                  <a:pt x="589" y="300"/>
                </a:cubicBezTo>
                <a:cubicBezTo>
                  <a:pt x="599" y="305"/>
                  <a:pt x="611" y="312"/>
                  <a:pt x="622" y="317"/>
                </a:cubicBezTo>
                <a:cubicBezTo>
                  <a:pt x="630" y="322"/>
                  <a:pt x="648" y="330"/>
                  <a:pt x="655" y="335"/>
                </a:cubicBezTo>
                <a:cubicBezTo>
                  <a:pt x="650" y="339"/>
                  <a:pt x="600" y="364"/>
                  <a:pt x="589" y="369"/>
                </a:cubicBezTo>
                <a:cubicBezTo>
                  <a:pt x="568" y="381"/>
                  <a:pt x="545" y="391"/>
                  <a:pt x="523" y="403"/>
                </a:cubicBezTo>
                <a:cubicBezTo>
                  <a:pt x="501" y="415"/>
                  <a:pt x="480" y="425"/>
                  <a:pt x="458" y="437"/>
                </a:cubicBezTo>
                <a:cubicBezTo>
                  <a:pt x="447" y="443"/>
                  <a:pt x="436" y="449"/>
                  <a:pt x="425" y="454"/>
                </a:cubicBezTo>
                <a:cubicBezTo>
                  <a:pt x="415" y="459"/>
                  <a:pt x="400" y="469"/>
                  <a:pt x="391" y="471"/>
                </a:cubicBezTo>
                <a:close/>
                <a:moveTo>
                  <a:pt x="1" y="318"/>
                </a:moveTo>
                <a:lnTo>
                  <a:pt x="1" y="318"/>
                </a:lnTo>
                <a:cubicBezTo>
                  <a:pt x="1" y="371"/>
                  <a:pt x="0" y="416"/>
                  <a:pt x="4" y="469"/>
                </a:cubicBezTo>
                <a:lnTo>
                  <a:pt x="8" y="516"/>
                </a:lnTo>
                <a:cubicBezTo>
                  <a:pt x="10" y="533"/>
                  <a:pt x="11" y="546"/>
                  <a:pt x="15" y="561"/>
                </a:cubicBezTo>
                <a:cubicBezTo>
                  <a:pt x="18" y="574"/>
                  <a:pt x="22" y="588"/>
                  <a:pt x="26" y="599"/>
                </a:cubicBezTo>
                <a:cubicBezTo>
                  <a:pt x="32" y="612"/>
                  <a:pt x="36" y="621"/>
                  <a:pt x="44" y="632"/>
                </a:cubicBezTo>
                <a:cubicBezTo>
                  <a:pt x="59" y="652"/>
                  <a:pt x="83" y="665"/>
                  <a:pt x="107" y="672"/>
                </a:cubicBezTo>
                <a:cubicBezTo>
                  <a:pt x="133" y="679"/>
                  <a:pt x="165" y="681"/>
                  <a:pt x="196" y="684"/>
                </a:cubicBezTo>
                <a:cubicBezTo>
                  <a:pt x="200" y="684"/>
                  <a:pt x="204" y="683"/>
                  <a:pt x="208" y="684"/>
                </a:cubicBezTo>
                <a:lnTo>
                  <a:pt x="344" y="688"/>
                </a:lnTo>
                <a:cubicBezTo>
                  <a:pt x="352" y="688"/>
                  <a:pt x="360" y="688"/>
                  <a:pt x="369" y="688"/>
                </a:cubicBezTo>
                <a:cubicBezTo>
                  <a:pt x="377" y="688"/>
                  <a:pt x="384" y="689"/>
                  <a:pt x="393" y="689"/>
                </a:cubicBezTo>
                <a:lnTo>
                  <a:pt x="513" y="690"/>
                </a:lnTo>
                <a:cubicBezTo>
                  <a:pt x="546" y="690"/>
                  <a:pt x="577" y="689"/>
                  <a:pt x="610" y="689"/>
                </a:cubicBezTo>
                <a:cubicBezTo>
                  <a:pt x="626" y="689"/>
                  <a:pt x="641" y="688"/>
                  <a:pt x="658" y="688"/>
                </a:cubicBezTo>
                <a:lnTo>
                  <a:pt x="682" y="687"/>
                </a:lnTo>
                <a:cubicBezTo>
                  <a:pt x="686" y="687"/>
                  <a:pt x="690" y="688"/>
                  <a:pt x="694" y="687"/>
                </a:cubicBezTo>
                <a:cubicBezTo>
                  <a:pt x="699" y="687"/>
                  <a:pt x="700" y="686"/>
                  <a:pt x="706" y="686"/>
                </a:cubicBezTo>
                <a:cubicBezTo>
                  <a:pt x="729" y="687"/>
                  <a:pt x="744" y="685"/>
                  <a:pt x="764" y="685"/>
                </a:cubicBezTo>
                <a:cubicBezTo>
                  <a:pt x="771" y="685"/>
                  <a:pt x="788" y="683"/>
                  <a:pt x="800" y="683"/>
                </a:cubicBezTo>
                <a:lnTo>
                  <a:pt x="822" y="681"/>
                </a:lnTo>
                <a:cubicBezTo>
                  <a:pt x="830" y="680"/>
                  <a:pt x="838" y="680"/>
                  <a:pt x="845" y="679"/>
                </a:cubicBezTo>
                <a:cubicBezTo>
                  <a:pt x="854" y="678"/>
                  <a:pt x="860" y="677"/>
                  <a:pt x="867" y="676"/>
                </a:cubicBezTo>
                <a:cubicBezTo>
                  <a:pt x="874" y="675"/>
                  <a:pt x="881" y="672"/>
                  <a:pt x="886" y="670"/>
                </a:cubicBezTo>
                <a:cubicBezTo>
                  <a:pt x="938" y="651"/>
                  <a:pt x="959" y="610"/>
                  <a:pt x="970" y="557"/>
                </a:cubicBezTo>
                <a:cubicBezTo>
                  <a:pt x="976" y="532"/>
                  <a:pt x="975" y="515"/>
                  <a:pt x="978" y="491"/>
                </a:cubicBezTo>
                <a:lnTo>
                  <a:pt x="980" y="457"/>
                </a:lnTo>
                <a:cubicBezTo>
                  <a:pt x="981" y="451"/>
                  <a:pt x="981" y="451"/>
                  <a:pt x="981" y="445"/>
                </a:cubicBezTo>
                <a:cubicBezTo>
                  <a:pt x="982" y="422"/>
                  <a:pt x="983" y="397"/>
                  <a:pt x="983" y="372"/>
                </a:cubicBezTo>
                <a:lnTo>
                  <a:pt x="983" y="318"/>
                </a:lnTo>
                <a:cubicBezTo>
                  <a:pt x="983" y="301"/>
                  <a:pt x="982" y="286"/>
                  <a:pt x="982" y="270"/>
                </a:cubicBezTo>
                <a:cubicBezTo>
                  <a:pt x="982" y="261"/>
                  <a:pt x="981" y="256"/>
                  <a:pt x="981" y="247"/>
                </a:cubicBezTo>
                <a:cubicBezTo>
                  <a:pt x="982" y="242"/>
                  <a:pt x="981" y="240"/>
                  <a:pt x="981" y="236"/>
                </a:cubicBezTo>
                <a:lnTo>
                  <a:pt x="979" y="201"/>
                </a:lnTo>
                <a:cubicBezTo>
                  <a:pt x="976" y="157"/>
                  <a:pt x="968" y="99"/>
                  <a:pt x="944" y="64"/>
                </a:cubicBezTo>
                <a:cubicBezTo>
                  <a:pt x="923" y="32"/>
                  <a:pt x="889" y="16"/>
                  <a:pt x="850" y="11"/>
                </a:cubicBezTo>
                <a:lnTo>
                  <a:pt x="770" y="5"/>
                </a:lnTo>
                <a:cubicBezTo>
                  <a:pt x="766" y="5"/>
                  <a:pt x="762" y="6"/>
                  <a:pt x="758" y="5"/>
                </a:cubicBezTo>
                <a:cubicBezTo>
                  <a:pt x="745" y="3"/>
                  <a:pt x="726" y="4"/>
                  <a:pt x="711" y="3"/>
                </a:cubicBezTo>
                <a:lnTo>
                  <a:pt x="687" y="2"/>
                </a:lnTo>
                <a:cubicBezTo>
                  <a:pt x="678" y="2"/>
                  <a:pt x="672" y="1"/>
                  <a:pt x="663" y="1"/>
                </a:cubicBezTo>
                <a:cubicBezTo>
                  <a:pt x="646" y="2"/>
                  <a:pt x="632" y="0"/>
                  <a:pt x="615" y="0"/>
                </a:cubicBezTo>
                <a:lnTo>
                  <a:pt x="466" y="0"/>
                </a:lnTo>
                <a:cubicBezTo>
                  <a:pt x="432" y="0"/>
                  <a:pt x="402" y="0"/>
                  <a:pt x="369" y="0"/>
                </a:cubicBezTo>
                <a:cubicBezTo>
                  <a:pt x="353" y="0"/>
                  <a:pt x="339" y="2"/>
                  <a:pt x="321" y="1"/>
                </a:cubicBezTo>
                <a:lnTo>
                  <a:pt x="135" y="11"/>
                </a:lnTo>
                <a:cubicBezTo>
                  <a:pt x="60" y="21"/>
                  <a:pt x="29" y="62"/>
                  <a:pt x="13" y="134"/>
                </a:cubicBezTo>
                <a:cubicBezTo>
                  <a:pt x="9" y="153"/>
                  <a:pt x="8" y="180"/>
                  <a:pt x="5" y="200"/>
                </a:cubicBezTo>
                <a:cubicBezTo>
                  <a:pt x="3" y="226"/>
                  <a:pt x="1" y="294"/>
                  <a:pt x="1" y="318"/>
                </a:cubicBezTo>
                <a:close/>
              </a:path>
            </a:pathLst>
          </a:custGeom>
          <a:solidFill>
            <a:srgbClr val="0A55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80" name="FREEFORM">
            <a:extLst>
              <a:ext uri="{FF2B5EF4-FFF2-40B4-BE49-F238E27FC236}">
                <a16:creationId xmlns:a16="http://schemas.microsoft.com/office/drawing/2014/main" id="{A150E919-E8F1-4253-86C6-E02A8473FFF5}"/>
              </a:ext>
            </a:extLst>
          </p:cNvPr>
          <p:cNvSpPr>
            <a:spLocks/>
          </p:cNvSpPr>
          <p:nvPr/>
        </p:nvSpPr>
        <p:spPr bwMode="auto">
          <a:xfrm>
            <a:off x="2774950" y="2540000"/>
            <a:ext cx="577850" cy="576263"/>
          </a:xfrm>
          <a:custGeom>
            <a:avLst/>
            <a:gdLst>
              <a:gd name="T0" fmla="*/ 412 w 771"/>
              <a:gd name="T1" fmla="*/ 472 h 771"/>
              <a:gd name="T2" fmla="*/ 311 w 771"/>
              <a:gd name="T3" fmla="*/ 356 h 771"/>
              <a:gd name="T4" fmla="*/ 411 w 771"/>
              <a:gd name="T5" fmla="*/ 356 h 771"/>
              <a:gd name="T6" fmla="*/ 432 w 771"/>
              <a:gd name="T7" fmla="*/ 185 h 771"/>
              <a:gd name="T8" fmla="*/ 652 w 771"/>
              <a:gd name="T9" fmla="*/ 121 h 771"/>
              <a:gd name="T10" fmla="*/ 569 w 771"/>
              <a:gd name="T11" fmla="*/ 227 h 771"/>
              <a:gd name="T12" fmla="*/ 533 w 771"/>
              <a:gd name="T13" fmla="*/ 274 h 771"/>
              <a:gd name="T14" fmla="*/ 647 w 771"/>
              <a:gd name="T15" fmla="*/ 356 h 771"/>
              <a:gd name="T16" fmla="*/ 647 w 771"/>
              <a:gd name="T17" fmla="*/ 358 h 771"/>
              <a:gd name="T18" fmla="*/ 533 w 771"/>
              <a:gd name="T19" fmla="*/ 472 h 771"/>
              <a:gd name="T20" fmla="*/ 535 w 771"/>
              <a:gd name="T21" fmla="*/ 771 h 771"/>
              <a:gd name="T22" fmla="*/ 541 w 771"/>
              <a:gd name="T23" fmla="*/ 771 h 771"/>
              <a:gd name="T24" fmla="*/ 547 w 771"/>
              <a:gd name="T25" fmla="*/ 771 h 771"/>
              <a:gd name="T26" fmla="*/ 553 w 771"/>
              <a:gd name="T27" fmla="*/ 771 h 771"/>
              <a:gd name="T28" fmla="*/ 559 w 771"/>
              <a:gd name="T29" fmla="*/ 771 h 771"/>
              <a:gd name="T30" fmla="*/ 564 w 771"/>
              <a:gd name="T31" fmla="*/ 771 h 771"/>
              <a:gd name="T32" fmla="*/ 570 w 771"/>
              <a:gd name="T33" fmla="*/ 771 h 771"/>
              <a:gd name="T34" fmla="*/ 576 w 771"/>
              <a:gd name="T35" fmla="*/ 771 h 771"/>
              <a:gd name="T36" fmla="*/ 582 w 771"/>
              <a:gd name="T37" fmla="*/ 771 h 771"/>
              <a:gd name="T38" fmla="*/ 587 w 771"/>
              <a:gd name="T39" fmla="*/ 771 h 771"/>
              <a:gd name="T40" fmla="*/ 593 w 771"/>
              <a:gd name="T41" fmla="*/ 771 h 771"/>
              <a:gd name="T42" fmla="*/ 599 w 771"/>
              <a:gd name="T43" fmla="*/ 771 h 771"/>
              <a:gd name="T44" fmla="*/ 605 w 771"/>
              <a:gd name="T45" fmla="*/ 771 h 771"/>
              <a:gd name="T46" fmla="*/ 611 w 771"/>
              <a:gd name="T47" fmla="*/ 771 h 771"/>
              <a:gd name="T48" fmla="*/ 616 w 771"/>
              <a:gd name="T49" fmla="*/ 771 h 771"/>
              <a:gd name="T50" fmla="*/ 622 w 771"/>
              <a:gd name="T51" fmla="*/ 771 h 771"/>
              <a:gd name="T52" fmla="*/ 628 w 771"/>
              <a:gd name="T53" fmla="*/ 771 h 771"/>
              <a:gd name="T54" fmla="*/ 634 w 771"/>
              <a:gd name="T55" fmla="*/ 771 h 771"/>
              <a:gd name="T56" fmla="*/ 639 w 771"/>
              <a:gd name="T57" fmla="*/ 771 h 771"/>
              <a:gd name="T58" fmla="*/ 645 w 771"/>
              <a:gd name="T59" fmla="*/ 771 h 771"/>
              <a:gd name="T60" fmla="*/ 651 w 771"/>
              <a:gd name="T61" fmla="*/ 771 h 771"/>
              <a:gd name="T62" fmla="*/ 657 w 771"/>
              <a:gd name="T63" fmla="*/ 771 h 771"/>
              <a:gd name="T64" fmla="*/ 662 w 771"/>
              <a:gd name="T65" fmla="*/ 771 h 771"/>
              <a:gd name="T66" fmla="*/ 668 w 771"/>
              <a:gd name="T67" fmla="*/ 771 h 771"/>
              <a:gd name="T68" fmla="*/ 674 w 771"/>
              <a:gd name="T69" fmla="*/ 771 h 771"/>
              <a:gd name="T70" fmla="*/ 680 w 771"/>
              <a:gd name="T71" fmla="*/ 771 h 771"/>
              <a:gd name="T72" fmla="*/ 686 w 771"/>
              <a:gd name="T73" fmla="*/ 771 h 771"/>
              <a:gd name="T74" fmla="*/ 691 w 771"/>
              <a:gd name="T75" fmla="*/ 771 h 771"/>
              <a:gd name="T76" fmla="*/ 697 w 771"/>
              <a:gd name="T77" fmla="*/ 771 h 771"/>
              <a:gd name="T78" fmla="*/ 703 w 771"/>
              <a:gd name="T79" fmla="*/ 771 h 771"/>
              <a:gd name="T80" fmla="*/ 709 w 771"/>
              <a:gd name="T81" fmla="*/ 771 h 771"/>
              <a:gd name="T82" fmla="*/ 714 w 771"/>
              <a:gd name="T83" fmla="*/ 771 h 771"/>
              <a:gd name="T84" fmla="*/ 722 w 771"/>
              <a:gd name="T85" fmla="*/ 771 h 771"/>
              <a:gd name="T86" fmla="*/ 771 w 771"/>
              <a:gd name="T87" fmla="*/ 733 h 771"/>
              <a:gd name="T88" fmla="*/ 771 w 771"/>
              <a:gd name="T89" fmla="*/ 84 h 771"/>
              <a:gd name="T90" fmla="*/ 755 w 771"/>
              <a:gd name="T91" fmla="*/ 8 h 771"/>
              <a:gd name="T92" fmla="*/ 716 w 771"/>
              <a:gd name="T93" fmla="*/ 0 h 771"/>
              <a:gd name="T94" fmla="*/ 41 w 771"/>
              <a:gd name="T95" fmla="*/ 0 h 771"/>
              <a:gd name="T96" fmla="*/ 0 w 771"/>
              <a:gd name="T97" fmla="*/ 41 h 771"/>
              <a:gd name="T98" fmla="*/ 0 w 771"/>
              <a:gd name="T99" fmla="*/ 720 h 771"/>
              <a:gd name="T100" fmla="*/ 1 w 771"/>
              <a:gd name="T101" fmla="*/ 741 h 771"/>
              <a:gd name="T102" fmla="*/ 406 w 771"/>
              <a:gd name="T103" fmla="*/ 771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71" h="771">
                <a:moveTo>
                  <a:pt x="412" y="771"/>
                </a:moveTo>
                <a:lnTo>
                  <a:pt x="412" y="472"/>
                </a:lnTo>
                <a:lnTo>
                  <a:pt x="311" y="472"/>
                </a:lnTo>
                <a:lnTo>
                  <a:pt x="311" y="356"/>
                </a:lnTo>
                <a:cubicBezTo>
                  <a:pt x="312" y="356"/>
                  <a:pt x="310" y="356"/>
                  <a:pt x="314" y="356"/>
                </a:cubicBezTo>
                <a:lnTo>
                  <a:pt x="411" y="356"/>
                </a:lnTo>
                <a:cubicBezTo>
                  <a:pt x="412" y="352"/>
                  <a:pt x="410" y="267"/>
                  <a:pt x="412" y="263"/>
                </a:cubicBezTo>
                <a:cubicBezTo>
                  <a:pt x="411" y="237"/>
                  <a:pt x="422" y="203"/>
                  <a:pt x="432" y="185"/>
                </a:cubicBezTo>
                <a:cubicBezTo>
                  <a:pt x="458" y="138"/>
                  <a:pt x="505" y="117"/>
                  <a:pt x="559" y="116"/>
                </a:cubicBezTo>
                <a:cubicBezTo>
                  <a:pt x="590" y="116"/>
                  <a:pt x="621" y="118"/>
                  <a:pt x="652" y="121"/>
                </a:cubicBezTo>
                <a:lnTo>
                  <a:pt x="651" y="225"/>
                </a:lnTo>
                <a:cubicBezTo>
                  <a:pt x="629" y="225"/>
                  <a:pt x="589" y="223"/>
                  <a:pt x="569" y="227"/>
                </a:cubicBezTo>
                <a:cubicBezTo>
                  <a:pt x="556" y="229"/>
                  <a:pt x="548" y="235"/>
                  <a:pt x="542" y="242"/>
                </a:cubicBezTo>
                <a:cubicBezTo>
                  <a:pt x="537" y="248"/>
                  <a:pt x="531" y="264"/>
                  <a:pt x="533" y="274"/>
                </a:cubicBezTo>
                <a:lnTo>
                  <a:pt x="533" y="356"/>
                </a:lnTo>
                <a:cubicBezTo>
                  <a:pt x="548" y="356"/>
                  <a:pt x="641" y="354"/>
                  <a:pt x="647" y="356"/>
                </a:cubicBezTo>
                <a:lnTo>
                  <a:pt x="648" y="358"/>
                </a:lnTo>
                <a:cubicBezTo>
                  <a:pt x="648" y="358"/>
                  <a:pt x="647" y="358"/>
                  <a:pt x="647" y="358"/>
                </a:cubicBezTo>
                <a:lnTo>
                  <a:pt x="633" y="472"/>
                </a:lnTo>
                <a:lnTo>
                  <a:pt x="533" y="472"/>
                </a:lnTo>
                <a:lnTo>
                  <a:pt x="533" y="771"/>
                </a:lnTo>
                <a:lnTo>
                  <a:pt x="535" y="771"/>
                </a:lnTo>
                <a:lnTo>
                  <a:pt x="538" y="771"/>
                </a:lnTo>
                <a:lnTo>
                  <a:pt x="541" y="771"/>
                </a:lnTo>
                <a:lnTo>
                  <a:pt x="544" y="771"/>
                </a:lnTo>
                <a:lnTo>
                  <a:pt x="547" y="771"/>
                </a:lnTo>
                <a:lnTo>
                  <a:pt x="550" y="771"/>
                </a:lnTo>
                <a:lnTo>
                  <a:pt x="553" y="771"/>
                </a:lnTo>
                <a:lnTo>
                  <a:pt x="556" y="771"/>
                </a:lnTo>
                <a:lnTo>
                  <a:pt x="559" y="771"/>
                </a:lnTo>
                <a:lnTo>
                  <a:pt x="561" y="771"/>
                </a:lnTo>
                <a:lnTo>
                  <a:pt x="564" y="771"/>
                </a:lnTo>
                <a:lnTo>
                  <a:pt x="567" y="771"/>
                </a:lnTo>
                <a:lnTo>
                  <a:pt x="570" y="771"/>
                </a:lnTo>
                <a:lnTo>
                  <a:pt x="573" y="771"/>
                </a:lnTo>
                <a:lnTo>
                  <a:pt x="576" y="771"/>
                </a:lnTo>
                <a:lnTo>
                  <a:pt x="579" y="771"/>
                </a:lnTo>
                <a:lnTo>
                  <a:pt x="582" y="771"/>
                </a:lnTo>
                <a:lnTo>
                  <a:pt x="585" y="771"/>
                </a:lnTo>
                <a:lnTo>
                  <a:pt x="587" y="771"/>
                </a:lnTo>
                <a:lnTo>
                  <a:pt x="590" y="771"/>
                </a:lnTo>
                <a:lnTo>
                  <a:pt x="593" y="771"/>
                </a:lnTo>
                <a:lnTo>
                  <a:pt x="596" y="771"/>
                </a:lnTo>
                <a:lnTo>
                  <a:pt x="599" y="771"/>
                </a:lnTo>
                <a:lnTo>
                  <a:pt x="602" y="771"/>
                </a:lnTo>
                <a:lnTo>
                  <a:pt x="605" y="771"/>
                </a:lnTo>
                <a:lnTo>
                  <a:pt x="608" y="771"/>
                </a:lnTo>
                <a:lnTo>
                  <a:pt x="611" y="771"/>
                </a:lnTo>
                <a:lnTo>
                  <a:pt x="613" y="771"/>
                </a:lnTo>
                <a:lnTo>
                  <a:pt x="616" y="771"/>
                </a:lnTo>
                <a:lnTo>
                  <a:pt x="619" y="771"/>
                </a:lnTo>
                <a:lnTo>
                  <a:pt x="622" y="771"/>
                </a:lnTo>
                <a:lnTo>
                  <a:pt x="625" y="771"/>
                </a:lnTo>
                <a:lnTo>
                  <a:pt x="628" y="771"/>
                </a:lnTo>
                <a:lnTo>
                  <a:pt x="631" y="771"/>
                </a:lnTo>
                <a:lnTo>
                  <a:pt x="634" y="771"/>
                </a:lnTo>
                <a:lnTo>
                  <a:pt x="637" y="771"/>
                </a:lnTo>
                <a:lnTo>
                  <a:pt x="639" y="771"/>
                </a:lnTo>
                <a:lnTo>
                  <a:pt x="642" y="771"/>
                </a:lnTo>
                <a:lnTo>
                  <a:pt x="645" y="771"/>
                </a:lnTo>
                <a:lnTo>
                  <a:pt x="648" y="771"/>
                </a:lnTo>
                <a:lnTo>
                  <a:pt x="651" y="771"/>
                </a:lnTo>
                <a:lnTo>
                  <a:pt x="654" y="771"/>
                </a:lnTo>
                <a:lnTo>
                  <a:pt x="657" y="771"/>
                </a:lnTo>
                <a:lnTo>
                  <a:pt x="660" y="771"/>
                </a:lnTo>
                <a:lnTo>
                  <a:pt x="662" y="771"/>
                </a:lnTo>
                <a:lnTo>
                  <a:pt x="665" y="771"/>
                </a:lnTo>
                <a:lnTo>
                  <a:pt x="668" y="771"/>
                </a:lnTo>
                <a:lnTo>
                  <a:pt x="671" y="771"/>
                </a:lnTo>
                <a:lnTo>
                  <a:pt x="674" y="771"/>
                </a:lnTo>
                <a:lnTo>
                  <a:pt x="677" y="771"/>
                </a:lnTo>
                <a:lnTo>
                  <a:pt x="680" y="771"/>
                </a:lnTo>
                <a:lnTo>
                  <a:pt x="683" y="771"/>
                </a:lnTo>
                <a:lnTo>
                  <a:pt x="686" y="771"/>
                </a:lnTo>
                <a:lnTo>
                  <a:pt x="688" y="771"/>
                </a:lnTo>
                <a:lnTo>
                  <a:pt x="691" y="771"/>
                </a:lnTo>
                <a:lnTo>
                  <a:pt x="694" y="771"/>
                </a:lnTo>
                <a:lnTo>
                  <a:pt x="697" y="771"/>
                </a:lnTo>
                <a:lnTo>
                  <a:pt x="700" y="771"/>
                </a:lnTo>
                <a:lnTo>
                  <a:pt x="703" y="771"/>
                </a:lnTo>
                <a:lnTo>
                  <a:pt x="706" y="771"/>
                </a:lnTo>
                <a:lnTo>
                  <a:pt x="709" y="771"/>
                </a:lnTo>
                <a:lnTo>
                  <a:pt x="712" y="771"/>
                </a:lnTo>
                <a:lnTo>
                  <a:pt x="714" y="771"/>
                </a:lnTo>
                <a:lnTo>
                  <a:pt x="717" y="771"/>
                </a:lnTo>
                <a:lnTo>
                  <a:pt x="722" y="771"/>
                </a:lnTo>
                <a:cubicBezTo>
                  <a:pt x="738" y="771"/>
                  <a:pt x="744" y="771"/>
                  <a:pt x="755" y="763"/>
                </a:cubicBezTo>
                <a:cubicBezTo>
                  <a:pt x="763" y="757"/>
                  <a:pt x="771" y="745"/>
                  <a:pt x="771" y="733"/>
                </a:cubicBezTo>
                <a:lnTo>
                  <a:pt x="771" y="640"/>
                </a:lnTo>
                <a:lnTo>
                  <a:pt x="771" y="84"/>
                </a:lnTo>
                <a:lnTo>
                  <a:pt x="771" y="39"/>
                </a:lnTo>
                <a:cubicBezTo>
                  <a:pt x="770" y="26"/>
                  <a:pt x="765" y="15"/>
                  <a:pt x="755" y="8"/>
                </a:cubicBezTo>
                <a:cubicBezTo>
                  <a:pt x="744" y="1"/>
                  <a:pt x="739" y="0"/>
                  <a:pt x="727" y="0"/>
                </a:cubicBezTo>
                <a:lnTo>
                  <a:pt x="716" y="0"/>
                </a:lnTo>
                <a:lnTo>
                  <a:pt x="68" y="0"/>
                </a:lnTo>
                <a:lnTo>
                  <a:pt x="41" y="0"/>
                </a:lnTo>
                <a:cubicBezTo>
                  <a:pt x="35" y="0"/>
                  <a:pt x="29" y="1"/>
                  <a:pt x="25" y="3"/>
                </a:cubicBezTo>
                <a:cubicBezTo>
                  <a:pt x="6" y="12"/>
                  <a:pt x="1" y="26"/>
                  <a:pt x="0" y="41"/>
                </a:cubicBezTo>
                <a:lnTo>
                  <a:pt x="0" y="71"/>
                </a:lnTo>
                <a:lnTo>
                  <a:pt x="0" y="720"/>
                </a:lnTo>
                <a:lnTo>
                  <a:pt x="0" y="730"/>
                </a:lnTo>
                <a:cubicBezTo>
                  <a:pt x="0" y="734"/>
                  <a:pt x="0" y="738"/>
                  <a:pt x="1" y="741"/>
                </a:cubicBezTo>
                <a:cubicBezTo>
                  <a:pt x="6" y="757"/>
                  <a:pt x="21" y="771"/>
                  <a:pt x="39" y="771"/>
                </a:cubicBezTo>
                <a:lnTo>
                  <a:pt x="406" y="771"/>
                </a:lnTo>
                <a:lnTo>
                  <a:pt x="412" y="771"/>
                </a:lnTo>
                <a:close/>
              </a:path>
            </a:pathLst>
          </a:custGeom>
          <a:solidFill>
            <a:srgbClr val="0A55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">
            <a:extLst>
              <a:ext uri="{FF2B5EF4-FFF2-40B4-BE49-F238E27FC236}">
                <a16:creationId xmlns:a16="http://schemas.microsoft.com/office/drawing/2014/main" id="{BEF29C95-F1B0-4177-A414-FCD7C6DF5315}"/>
              </a:ext>
            </a:extLst>
          </p:cNvPr>
          <p:cNvGrpSpPr/>
          <p:nvPr/>
        </p:nvGrpSpPr>
        <p:grpSpPr>
          <a:xfrm>
            <a:off x="2779713" y="4349750"/>
            <a:ext cx="635000" cy="620713"/>
            <a:chOff x="2779713" y="4349750"/>
            <a:chExt cx="635000" cy="620713"/>
          </a:xfrm>
        </p:grpSpPr>
        <p:sp>
          <p:nvSpPr>
            <p:cNvPr id="3981" name="FREEFORM">
              <a:extLst>
                <a:ext uri="{FF2B5EF4-FFF2-40B4-BE49-F238E27FC236}">
                  <a16:creationId xmlns:a16="http://schemas.microsoft.com/office/drawing/2014/main" id="{251C4FB0-8A18-4059-BB14-8AADB5365F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79713" y="4349750"/>
              <a:ext cx="635000" cy="620713"/>
            </a:xfrm>
            <a:custGeom>
              <a:avLst/>
              <a:gdLst>
                <a:gd name="T0" fmla="*/ 523 w 847"/>
                <a:gd name="T1" fmla="*/ 368 h 829"/>
                <a:gd name="T2" fmla="*/ 595 w 847"/>
                <a:gd name="T3" fmla="*/ 294 h 829"/>
                <a:gd name="T4" fmla="*/ 632 w 847"/>
                <a:gd name="T5" fmla="*/ 368 h 829"/>
                <a:gd name="T6" fmla="*/ 707 w 847"/>
                <a:gd name="T7" fmla="*/ 369 h 829"/>
                <a:gd name="T8" fmla="*/ 707 w 847"/>
                <a:gd name="T9" fmla="*/ 402 h 829"/>
                <a:gd name="T10" fmla="*/ 632 w 847"/>
                <a:gd name="T11" fmla="*/ 406 h 829"/>
                <a:gd name="T12" fmla="*/ 630 w 847"/>
                <a:gd name="T13" fmla="*/ 481 h 829"/>
                <a:gd name="T14" fmla="*/ 594 w 847"/>
                <a:gd name="T15" fmla="*/ 406 h 829"/>
                <a:gd name="T16" fmla="*/ 521 w 847"/>
                <a:gd name="T17" fmla="*/ 370 h 829"/>
                <a:gd name="T18" fmla="*/ 336 w 847"/>
                <a:gd name="T19" fmla="*/ 389 h 829"/>
                <a:gd name="T20" fmla="*/ 340 w 847"/>
                <a:gd name="T21" fmla="*/ 453 h 829"/>
                <a:gd name="T22" fmla="*/ 351 w 847"/>
                <a:gd name="T23" fmla="*/ 469 h 829"/>
                <a:gd name="T24" fmla="*/ 170 w 847"/>
                <a:gd name="T25" fmla="*/ 646 h 829"/>
                <a:gd name="T26" fmla="*/ 484 w 847"/>
                <a:gd name="T27" fmla="*/ 628 h 829"/>
                <a:gd name="T28" fmla="*/ 497 w 847"/>
                <a:gd name="T29" fmla="*/ 514 h 829"/>
                <a:gd name="T30" fmla="*/ 477 w 847"/>
                <a:gd name="T31" fmla="*/ 485 h 829"/>
                <a:gd name="T32" fmla="*/ 452 w 847"/>
                <a:gd name="T33" fmla="*/ 461 h 829"/>
                <a:gd name="T34" fmla="*/ 401 w 847"/>
                <a:gd name="T35" fmla="*/ 414 h 829"/>
                <a:gd name="T36" fmla="*/ 431 w 847"/>
                <a:gd name="T37" fmla="*/ 357 h 829"/>
                <a:gd name="T38" fmla="*/ 476 w 847"/>
                <a:gd name="T39" fmla="*/ 298 h 829"/>
                <a:gd name="T40" fmla="*/ 442 w 847"/>
                <a:gd name="T41" fmla="*/ 172 h 829"/>
                <a:gd name="T42" fmla="*/ 475 w 847"/>
                <a:gd name="T43" fmla="*/ 160 h 829"/>
                <a:gd name="T44" fmla="*/ 504 w 847"/>
                <a:gd name="T45" fmla="*/ 142 h 829"/>
                <a:gd name="T46" fmla="*/ 430 w 847"/>
                <a:gd name="T47" fmla="*/ 130 h 829"/>
                <a:gd name="T48" fmla="*/ 241 w 847"/>
                <a:gd name="T49" fmla="*/ 171 h 829"/>
                <a:gd name="T50" fmla="*/ 207 w 847"/>
                <a:gd name="T51" fmla="*/ 335 h 829"/>
                <a:gd name="T52" fmla="*/ 336 w 847"/>
                <a:gd name="T53" fmla="*/ 389 h 829"/>
                <a:gd name="T54" fmla="*/ 0 w 847"/>
                <a:gd name="T55" fmla="*/ 28 h 829"/>
                <a:gd name="T56" fmla="*/ 7 w 847"/>
                <a:gd name="T57" fmla="*/ 821 h 829"/>
                <a:gd name="T58" fmla="*/ 26 w 847"/>
                <a:gd name="T59" fmla="*/ 829 h 829"/>
                <a:gd name="T60" fmla="*/ 847 w 847"/>
                <a:gd name="T61" fmla="*/ 805 h 829"/>
                <a:gd name="T62" fmla="*/ 821 w 847"/>
                <a:gd name="T63" fmla="*/ 0 h 829"/>
                <a:gd name="T64" fmla="*/ 0 w 847"/>
                <a:gd name="T65" fmla="*/ 28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7" h="829">
                  <a:moveTo>
                    <a:pt x="521" y="370"/>
                  </a:moveTo>
                  <a:cubicBezTo>
                    <a:pt x="522" y="368"/>
                    <a:pt x="521" y="369"/>
                    <a:pt x="523" y="368"/>
                  </a:cubicBezTo>
                  <a:cubicBezTo>
                    <a:pt x="526" y="368"/>
                    <a:pt x="586" y="369"/>
                    <a:pt x="595" y="368"/>
                  </a:cubicBezTo>
                  <a:lnTo>
                    <a:pt x="595" y="294"/>
                  </a:lnTo>
                  <a:cubicBezTo>
                    <a:pt x="599" y="293"/>
                    <a:pt x="629" y="293"/>
                    <a:pt x="632" y="295"/>
                  </a:cubicBezTo>
                  <a:lnTo>
                    <a:pt x="632" y="368"/>
                  </a:lnTo>
                  <a:lnTo>
                    <a:pt x="698" y="368"/>
                  </a:lnTo>
                  <a:cubicBezTo>
                    <a:pt x="703" y="368"/>
                    <a:pt x="705" y="368"/>
                    <a:pt x="707" y="369"/>
                  </a:cubicBezTo>
                  <a:lnTo>
                    <a:pt x="707" y="397"/>
                  </a:lnTo>
                  <a:cubicBezTo>
                    <a:pt x="707" y="399"/>
                    <a:pt x="707" y="401"/>
                    <a:pt x="707" y="402"/>
                  </a:cubicBezTo>
                  <a:lnTo>
                    <a:pt x="706" y="406"/>
                  </a:lnTo>
                  <a:cubicBezTo>
                    <a:pt x="702" y="407"/>
                    <a:pt x="642" y="406"/>
                    <a:pt x="632" y="406"/>
                  </a:cubicBezTo>
                  <a:lnTo>
                    <a:pt x="632" y="477"/>
                  </a:lnTo>
                  <a:cubicBezTo>
                    <a:pt x="632" y="480"/>
                    <a:pt x="633" y="481"/>
                    <a:pt x="630" y="481"/>
                  </a:cubicBezTo>
                  <a:lnTo>
                    <a:pt x="595" y="481"/>
                  </a:lnTo>
                  <a:cubicBezTo>
                    <a:pt x="593" y="475"/>
                    <a:pt x="597" y="417"/>
                    <a:pt x="594" y="406"/>
                  </a:cubicBezTo>
                  <a:lnTo>
                    <a:pt x="521" y="406"/>
                  </a:lnTo>
                  <a:lnTo>
                    <a:pt x="521" y="370"/>
                  </a:lnTo>
                  <a:close/>
                  <a:moveTo>
                    <a:pt x="336" y="389"/>
                  </a:moveTo>
                  <a:lnTo>
                    <a:pt x="336" y="389"/>
                  </a:lnTo>
                  <a:cubicBezTo>
                    <a:pt x="335" y="393"/>
                    <a:pt x="334" y="396"/>
                    <a:pt x="332" y="399"/>
                  </a:cubicBezTo>
                  <a:cubicBezTo>
                    <a:pt x="326" y="418"/>
                    <a:pt x="329" y="436"/>
                    <a:pt x="340" y="453"/>
                  </a:cubicBezTo>
                  <a:lnTo>
                    <a:pt x="348" y="465"/>
                  </a:lnTo>
                  <a:cubicBezTo>
                    <a:pt x="350" y="467"/>
                    <a:pt x="350" y="466"/>
                    <a:pt x="351" y="469"/>
                  </a:cubicBezTo>
                  <a:cubicBezTo>
                    <a:pt x="274" y="473"/>
                    <a:pt x="180" y="490"/>
                    <a:pt x="156" y="568"/>
                  </a:cubicBezTo>
                  <a:cubicBezTo>
                    <a:pt x="147" y="599"/>
                    <a:pt x="156" y="626"/>
                    <a:pt x="170" y="646"/>
                  </a:cubicBezTo>
                  <a:cubicBezTo>
                    <a:pt x="219" y="716"/>
                    <a:pt x="376" y="714"/>
                    <a:pt x="446" y="664"/>
                  </a:cubicBezTo>
                  <a:cubicBezTo>
                    <a:pt x="463" y="652"/>
                    <a:pt x="471" y="644"/>
                    <a:pt x="484" y="628"/>
                  </a:cubicBezTo>
                  <a:cubicBezTo>
                    <a:pt x="490" y="620"/>
                    <a:pt x="497" y="608"/>
                    <a:pt x="501" y="596"/>
                  </a:cubicBezTo>
                  <a:cubicBezTo>
                    <a:pt x="510" y="569"/>
                    <a:pt x="509" y="539"/>
                    <a:pt x="497" y="514"/>
                  </a:cubicBezTo>
                  <a:cubicBezTo>
                    <a:pt x="495" y="509"/>
                    <a:pt x="491" y="503"/>
                    <a:pt x="489" y="499"/>
                  </a:cubicBezTo>
                  <a:cubicBezTo>
                    <a:pt x="485" y="494"/>
                    <a:pt x="481" y="489"/>
                    <a:pt x="477" y="485"/>
                  </a:cubicBezTo>
                  <a:lnTo>
                    <a:pt x="465" y="473"/>
                  </a:lnTo>
                  <a:cubicBezTo>
                    <a:pt x="461" y="469"/>
                    <a:pt x="456" y="465"/>
                    <a:pt x="452" y="461"/>
                  </a:cubicBezTo>
                  <a:cubicBezTo>
                    <a:pt x="447" y="458"/>
                    <a:pt x="444" y="454"/>
                    <a:pt x="439" y="451"/>
                  </a:cubicBezTo>
                  <a:cubicBezTo>
                    <a:pt x="427" y="442"/>
                    <a:pt x="406" y="427"/>
                    <a:pt x="401" y="414"/>
                  </a:cubicBezTo>
                  <a:cubicBezTo>
                    <a:pt x="392" y="392"/>
                    <a:pt x="411" y="372"/>
                    <a:pt x="427" y="360"/>
                  </a:cubicBezTo>
                  <a:cubicBezTo>
                    <a:pt x="429" y="359"/>
                    <a:pt x="429" y="358"/>
                    <a:pt x="431" y="357"/>
                  </a:cubicBezTo>
                  <a:cubicBezTo>
                    <a:pt x="432" y="356"/>
                    <a:pt x="433" y="355"/>
                    <a:pt x="434" y="354"/>
                  </a:cubicBezTo>
                  <a:cubicBezTo>
                    <a:pt x="451" y="342"/>
                    <a:pt x="469" y="319"/>
                    <a:pt x="476" y="298"/>
                  </a:cubicBezTo>
                  <a:cubicBezTo>
                    <a:pt x="485" y="271"/>
                    <a:pt x="483" y="240"/>
                    <a:pt x="473" y="215"/>
                  </a:cubicBezTo>
                  <a:cubicBezTo>
                    <a:pt x="466" y="198"/>
                    <a:pt x="454" y="183"/>
                    <a:pt x="442" y="172"/>
                  </a:cubicBezTo>
                  <a:cubicBezTo>
                    <a:pt x="439" y="169"/>
                    <a:pt x="432" y="162"/>
                    <a:pt x="430" y="160"/>
                  </a:cubicBezTo>
                  <a:cubicBezTo>
                    <a:pt x="439" y="159"/>
                    <a:pt x="471" y="161"/>
                    <a:pt x="475" y="160"/>
                  </a:cubicBezTo>
                  <a:cubicBezTo>
                    <a:pt x="476" y="160"/>
                    <a:pt x="484" y="155"/>
                    <a:pt x="485" y="154"/>
                  </a:cubicBezTo>
                  <a:cubicBezTo>
                    <a:pt x="492" y="150"/>
                    <a:pt x="498" y="146"/>
                    <a:pt x="504" y="142"/>
                  </a:cubicBezTo>
                  <a:cubicBezTo>
                    <a:pt x="507" y="140"/>
                    <a:pt x="521" y="132"/>
                    <a:pt x="523" y="130"/>
                  </a:cubicBezTo>
                  <a:cubicBezTo>
                    <a:pt x="492" y="129"/>
                    <a:pt x="461" y="130"/>
                    <a:pt x="430" y="130"/>
                  </a:cubicBezTo>
                  <a:cubicBezTo>
                    <a:pt x="370" y="130"/>
                    <a:pt x="324" y="127"/>
                    <a:pt x="269" y="154"/>
                  </a:cubicBezTo>
                  <a:cubicBezTo>
                    <a:pt x="258" y="159"/>
                    <a:pt x="250" y="165"/>
                    <a:pt x="241" y="171"/>
                  </a:cubicBezTo>
                  <a:cubicBezTo>
                    <a:pt x="234" y="177"/>
                    <a:pt x="223" y="188"/>
                    <a:pt x="217" y="195"/>
                  </a:cubicBezTo>
                  <a:cubicBezTo>
                    <a:pt x="189" y="234"/>
                    <a:pt x="177" y="287"/>
                    <a:pt x="207" y="335"/>
                  </a:cubicBezTo>
                  <a:cubicBezTo>
                    <a:pt x="219" y="354"/>
                    <a:pt x="235" y="369"/>
                    <a:pt x="256" y="379"/>
                  </a:cubicBezTo>
                  <a:cubicBezTo>
                    <a:pt x="284" y="392"/>
                    <a:pt x="303" y="391"/>
                    <a:pt x="336" y="389"/>
                  </a:cubicBezTo>
                  <a:close/>
                  <a:moveTo>
                    <a:pt x="0" y="28"/>
                  </a:moveTo>
                  <a:lnTo>
                    <a:pt x="0" y="28"/>
                  </a:lnTo>
                  <a:lnTo>
                    <a:pt x="0" y="802"/>
                  </a:lnTo>
                  <a:cubicBezTo>
                    <a:pt x="0" y="811"/>
                    <a:pt x="3" y="816"/>
                    <a:pt x="7" y="821"/>
                  </a:cubicBezTo>
                  <a:cubicBezTo>
                    <a:pt x="9" y="823"/>
                    <a:pt x="13" y="826"/>
                    <a:pt x="15" y="827"/>
                  </a:cubicBezTo>
                  <a:cubicBezTo>
                    <a:pt x="18" y="828"/>
                    <a:pt x="22" y="829"/>
                    <a:pt x="26" y="829"/>
                  </a:cubicBezTo>
                  <a:lnTo>
                    <a:pt x="820" y="829"/>
                  </a:lnTo>
                  <a:cubicBezTo>
                    <a:pt x="835" y="829"/>
                    <a:pt x="847" y="817"/>
                    <a:pt x="847" y="805"/>
                  </a:cubicBezTo>
                  <a:lnTo>
                    <a:pt x="847" y="24"/>
                  </a:lnTo>
                  <a:cubicBezTo>
                    <a:pt x="847" y="14"/>
                    <a:pt x="835" y="0"/>
                    <a:pt x="821" y="0"/>
                  </a:cubicBezTo>
                  <a:lnTo>
                    <a:pt x="26" y="0"/>
                  </a:lnTo>
                  <a:cubicBezTo>
                    <a:pt x="12" y="0"/>
                    <a:pt x="0" y="13"/>
                    <a:pt x="0" y="28"/>
                  </a:cubicBezTo>
                  <a:close/>
                </a:path>
              </a:pathLst>
            </a:custGeom>
            <a:solidFill>
              <a:srgbClr val="0A5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2" name="FREEFORM">
              <a:extLst>
                <a:ext uri="{FF2B5EF4-FFF2-40B4-BE49-F238E27FC236}">
                  <a16:creationId xmlns:a16="http://schemas.microsoft.com/office/drawing/2014/main" id="{60E13465-13CE-4F2E-B65F-CDDE1C61F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1638" y="4714875"/>
              <a:ext cx="182563" cy="144463"/>
            </a:xfrm>
            <a:custGeom>
              <a:avLst/>
              <a:gdLst>
                <a:gd name="T0" fmla="*/ 126 w 242"/>
                <a:gd name="T1" fmla="*/ 1 h 192"/>
                <a:gd name="T2" fmla="*/ 1 w 242"/>
                <a:gd name="T3" fmla="*/ 85 h 192"/>
                <a:gd name="T4" fmla="*/ 11 w 242"/>
                <a:gd name="T5" fmla="*/ 127 h 192"/>
                <a:gd name="T6" fmla="*/ 203 w 242"/>
                <a:gd name="T7" fmla="*/ 163 h 192"/>
                <a:gd name="T8" fmla="*/ 240 w 242"/>
                <a:gd name="T9" fmla="*/ 95 h 192"/>
                <a:gd name="T10" fmla="*/ 170 w 242"/>
                <a:gd name="T11" fmla="*/ 9 h 192"/>
                <a:gd name="T12" fmla="*/ 163 w 242"/>
                <a:gd name="T13" fmla="*/ 4 h 192"/>
                <a:gd name="T14" fmla="*/ 152 w 242"/>
                <a:gd name="T15" fmla="*/ 1 h 192"/>
                <a:gd name="T16" fmla="*/ 126 w 242"/>
                <a:gd name="T17" fmla="*/ 1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192">
                  <a:moveTo>
                    <a:pt x="126" y="1"/>
                  </a:moveTo>
                  <a:cubicBezTo>
                    <a:pt x="75" y="5"/>
                    <a:pt x="4" y="22"/>
                    <a:pt x="1" y="85"/>
                  </a:cubicBezTo>
                  <a:cubicBezTo>
                    <a:pt x="0" y="101"/>
                    <a:pt x="4" y="115"/>
                    <a:pt x="11" y="127"/>
                  </a:cubicBezTo>
                  <a:cubicBezTo>
                    <a:pt x="45" y="187"/>
                    <a:pt x="158" y="192"/>
                    <a:pt x="203" y="163"/>
                  </a:cubicBezTo>
                  <a:cubicBezTo>
                    <a:pt x="223" y="151"/>
                    <a:pt x="242" y="130"/>
                    <a:pt x="240" y="95"/>
                  </a:cubicBezTo>
                  <a:cubicBezTo>
                    <a:pt x="238" y="54"/>
                    <a:pt x="198" y="30"/>
                    <a:pt x="170" y="9"/>
                  </a:cubicBezTo>
                  <a:cubicBezTo>
                    <a:pt x="168" y="7"/>
                    <a:pt x="165" y="5"/>
                    <a:pt x="163" y="4"/>
                  </a:cubicBezTo>
                  <a:cubicBezTo>
                    <a:pt x="159" y="1"/>
                    <a:pt x="158" y="1"/>
                    <a:pt x="152" y="1"/>
                  </a:cubicBezTo>
                  <a:cubicBezTo>
                    <a:pt x="143" y="0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0A5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3" name="FREEFORM">
              <a:extLst>
                <a:ext uri="{FF2B5EF4-FFF2-40B4-BE49-F238E27FC236}">
                  <a16:creationId xmlns:a16="http://schemas.microsoft.com/office/drawing/2014/main" id="{08945B3A-549B-4BD7-AF87-40EE65E58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8625" y="4460875"/>
              <a:ext cx="134938" cy="171450"/>
            </a:xfrm>
            <a:custGeom>
              <a:avLst/>
              <a:gdLst>
                <a:gd name="T0" fmla="*/ 63 w 180"/>
                <a:gd name="T1" fmla="*/ 11 h 229"/>
                <a:gd name="T2" fmla="*/ 10 w 180"/>
                <a:gd name="T3" fmla="*/ 50 h 229"/>
                <a:gd name="T4" fmla="*/ 8 w 180"/>
                <a:gd name="T5" fmla="*/ 131 h 229"/>
                <a:gd name="T6" fmla="*/ 104 w 180"/>
                <a:gd name="T7" fmla="*/ 221 h 229"/>
                <a:gd name="T8" fmla="*/ 158 w 180"/>
                <a:gd name="T9" fmla="*/ 182 h 229"/>
                <a:gd name="T10" fmla="*/ 63 w 180"/>
                <a:gd name="T11" fmla="*/ 11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229">
                  <a:moveTo>
                    <a:pt x="63" y="11"/>
                  </a:moveTo>
                  <a:cubicBezTo>
                    <a:pt x="36" y="14"/>
                    <a:pt x="18" y="30"/>
                    <a:pt x="10" y="50"/>
                  </a:cubicBezTo>
                  <a:cubicBezTo>
                    <a:pt x="0" y="74"/>
                    <a:pt x="2" y="106"/>
                    <a:pt x="8" y="131"/>
                  </a:cubicBezTo>
                  <a:cubicBezTo>
                    <a:pt x="19" y="175"/>
                    <a:pt x="51" y="229"/>
                    <a:pt x="104" y="221"/>
                  </a:cubicBezTo>
                  <a:cubicBezTo>
                    <a:pt x="130" y="218"/>
                    <a:pt x="151" y="202"/>
                    <a:pt x="158" y="182"/>
                  </a:cubicBezTo>
                  <a:cubicBezTo>
                    <a:pt x="180" y="126"/>
                    <a:pt x="139" y="0"/>
                    <a:pt x="63" y="11"/>
                  </a:cubicBezTo>
                  <a:close/>
                </a:path>
              </a:pathLst>
            </a:custGeom>
            <a:solidFill>
              <a:srgbClr val="0A5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985" name="TEXTBOX">
            <a:extLst>
              <a:ext uri="{FF2B5EF4-FFF2-40B4-BE49-F238E27FC236}">
                <a16:creationId xmlns:a16="http://schemas.microsoft.com/office/drawing/2014/main" id="{6E5124F5-7997-455D-B617-F35DF6E2A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4138" y="2608262"/>
            <a:ext cx="37465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Your Text Goes Here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87" name="TEXTBOX">
            <a:extLst>
              <a:ext uri="{FF2B5EF4-FFF2-40B4-BE49-F238E27FC236}">
                <a16:creationId xmlns:a16="http://schemas.microsoft.com/office/drawing/2014/main" id="{E8F1D107-0526-4F14-AA73-8BC57DF0EF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7438" y="4425950"/>
            <a:ext cx="37465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Your Text Goes Here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88" name="TEXTBOX">
            <a:extLst>
              <a:ext uri="{FF2B5EF4-FFF2-40B4-BE49-F238E27FC236}">
                <a16:creationId xmlns:a16="http://schemas.microsoft.com/office/drawing/2014/main" id="{59491D88-CAF6-4D3B-886E-20CBBD4C17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1163" y="5335587"/>
            <a:ext cx="37465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Your Text Goes Here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89" name="TEXTBOX">
            <a:extLst>
              <a:ext uri="{FF2B5EF4-FFF2-40B4-BE49-F238E27FC236}">
                <a16:creationId xmlns:a16="http://schemas.microsoft.com/office/drawing/2014/main" id="{4BE93E30-789A-402F-9720-A11F8420C6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5475" y="984220"/>
            <a:ext cx="5461430" cy="1431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3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Pacifico" panose="02000000000000000000" pitchFamily="2" charset="0"/>
              </a:rPr>
              <a:t>Contact Us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90" name="RECTANGLE">
            <a:extLst>
              <a:ext uri="{FF2B5EF4-FFF2-40B4-BE49-F238E27FC236}">
                <a16:creationId xmlns:a16="http://schemas.microsoft.com/office/drawing/2014/main" id="{44BD824B-4B55-4D8F-BD8B-051057C410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0564" y="3411538"/>
            <a:ext cx="6216650" cy="674688"/>
          </a:xfrm>
          <a:prstGeom prst="rect">
            <a:avLst/>
          </a:prstGeom>
          <a:solidFill>
            <a:srgbClr val="48C4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84" name="FREEFORM">
            <a:extLst>
              <a:ext uri="{FF2B5EF4-FFF2-40B4-BE49-F238E27FC236}">
                <a16:creationId xmlns:a16="http://schemas.microsoft.com/office/drawing/2014/main" id="{ED4979E8-1A33-4765-9A3F-E6460B52AF5E}"/>
              </a:ext>
            </a:extLst>
          </p:cNvPr>
          <p:cNvSpPr>
            <a:spLocks/>
          </p:cNvSpPr>
          <p:nvPr/>
        </p:nvSpPr>
        <p:spPr bwMode="auto">
          <a:xfrm>
            <a:off x="3316288" y="3478212"/>
            <a:ext cx="641350" cy="519113"/>
          </a:xfrm>
          <a:custGeom>
            <a:avLst/>
            <a:gdLst>
              <a:gd name="T0" fmla="*/ 419 w 855"/>
              <a:gd name="T1" fmla="*/ 207 h 695"/>
              <a:gd name="T2" fmla="*/ 279 w 855"/>
              <a:gd name="T3" fmla="*/ 186 h 695"/>
              <a:gd name="T4" fmla="*/ 166 w 855"/>
              <a:gd name="T5" fmla="*/ 129 h 695"/>
              <a:gd name="T6" fmla="*/ 137 w 855"/>
              <a:gd name="T7" fmla="*/ 107 h 695"/>
              <a:gd name="T8" fmla="*/ 109 w 855"/>
              <a:gd name="T9" fmla="*/ 84 h 695"/>
              <a:gd name="T10" fmla="*/ 59 w 855"/>
              <a:gd name="T11" fmla="*/ 31 h 695"/>
              <a:gd name="T12" fmla="*/ 43 w 855"/>
              <a:gd name="T13" fmla="*/ 172 h 695"/>
              <a:gd name="T14" fmla="*/ 97 w 855"/>
              <a:gd name="T15" fmla="*/ 254 h 695"/>
              <a:gd name="T16" fmla="*/ 112 w 855"/>
              <a:gd name="T17" fmla="*/ 265 h 695"/>
              <a:gd name="T18" fmla="*/ 43 w 855"/>
              <a:gd name="T19" fmla="*/ 248 h 695"/>
              <a:gd name="T20" fmla="*/ 46 w 855"/>
              <a:gd name="T21" fmla="*/ 310 h 695"/>
              <a:gd name="T22" fmla="*/ 128 w 855"/>
              <a:gd name="T23" fmla="*/ 402 h 695"/>
              <a:gd name="T24" fmla="*/ 172 w 855"/>
              <a:gd name="T25" fmla="*/ 418 h 695"/>
              <a:gd name="T26" fmla="*/ 145 w 855"/>
              <a:gd name="T27" fmla="*/ 423 h 695"/>
              <a:gd name="T28" fmla="*/ 115 w 855"/>
              <a:gd name="T29" fmla="*/ 423 h 695"/>
              <a:gd name="T30" fmla="*/ 126 w 855"/>
              <a:gd name="T31" fmla="*/ 479 h 695"/>
              <a:gd name="T32" fmla="*/ 249 w 855"/>
              <a:gd name="T33" fmla="*/ 543 h 695"/>
              <a:gd name="T34" fmla="*/ 192 w 855"/>
              <a:gd name="T35" fmla="*/ 584 h 695"/>
              <a:gd name="T36" fmla="*/ 153 w 855"/>
              <a:gd name="T37" fmla="*/ 600 h 695"/>
              <a:gd name="T38" fmla="*/ 28 w 855"/>
              <a:gd name="T39" fmla="*/ 618 h 695"/>
              <a:gd name="T40" fmla="*/ 60 w 855"/>
              <a:gd name="T41" fmla="*/ 649 h 695"/>
              <a:gd name="T42" fmla="*/ 114 w 855"/>
              <a:gd name="T43" fmla="*/ 670 h 695"/>
              <a:gd name="T44" fmla="*/ 338 w 855"/>
              <a:gd name="T45" fmla="*/ 690 h 695"/>
              <a:gd name="T46" fmla="*/ 483 w 855"/>
              <a:gd name="T47" fmla="*/ 650 h 695"/>
              <a:gd name="T48" fmla="*/ 542 w 855"/>
              <a:gd name="T49" fmla="*/ 617 h 695"/>
              <a:gd name="T50" fmla="*/ 611 w 855"/>
              <a:gd name="T51" fmla="*/ 562 h 695"/>
              <a:gd name="T52" fmla="*/ 645 w 855"/>
              <a:gd name="T53" fmla="*/ 526 h 695"/>
              <a:gd name="T54" fmla="*/ 715 w 855"/>
              <a:gd name="T55" fmla="*/ 419 h 695"/>
              <a:gd name="T56" fmla="*/ 768 w 855"/>
              <a:gd name="T57" fmla="*/ 181 h 695"/>
              <a:gd name="T58" fmla="*/ 791 w 855"/>
              <a:gd name="T59" fmla="*/ 155 h 695"/>
              <a:gd name="T60" fmla="*/ 816 w 855"/>
              <a:gd name="T61" fmla="*/ 131 h 695"/>
              <a:gd name="T62" fmla="*/ 855 w 855"/>
              <a:gd name="T63" fmla="*/ 81 h 695"/>
              <a:gd name="T64" fmla="*/ 770 w 855"/>
              <a:gd name="T65" fmla="*/ 99 h 695"/>
              <a:gd name="T66" fmla="*/ 832 w 855"/>
              <a:gd name="T67" fmla="*/ 12 h 695"/>
              <a:gd name="T68" fmla="*/ 780 w 855"/>
              <a:gd name="T69" fmla="*/ 37 h 695"/>
              <a:gd name="T70" fmla="*/ 698 w 855"/>
              <a:gd name="T71" fmla="*/ 34 h 695"/>
              <a:gd name="T72" fmla="*/ 517 w 855"/>
              <a:gd name="T73" fmla="*/ 16 h 695"/>
              <a:gd name="T74" fmla="*/ 467 w 855"/>
              <a:gd name="T75" fmla="*/ 51 h 695"/>
              <a:gd name="T76" fmla="*/ 433 w 855"/>
              <a:gd name="T77" fmla="*/ 100 h 695"/>
              <a:gd name="T78" fmla="*/ 416 w 855"/>
              <a:gd name="T79" fmla="*/ 168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855" h="695">
                <a:moveTo>
                  <a:pt x="416" y="168"/>
                </a:moveTo>
                <a:cubicBezTo>
                  <a:pt x="416" y="181"/>
                  <a:pt x="416" y="194"/>
                  <a:pt x="419" y="207"/>
                </a:cubicBezTo>
                <a:cubicBezTo>
                  <a:pt x="419" y="209"/>
                  <a:pt x="420" y="212"/>
                  <a:pt x="420" y="215"/>
                </a:cubicBezTo>
                <a:cubicBezTo>
                  <a:pt x="360" y="209"/>
                  <a:pt x="334" y="204"/>
                  <a:pt x="279" y="186"/>
                </a:cubicBezTo>
                <a:cubicBezTo>
                  <a:pt x="245" y="175"/>
                  <a:pt x="200" y="153"/>
                  <a:pt x="171" y="132"/>
                </a:cubicBezTo>
                <a:cubicBezTo>
                  <a:pt x="169" y="131"/>
                  <a:pt x="168" y="130"/>
                  <a:pt x="166" y="129"/>
                </a:cubicBezTo>
                <a:cubicBezTo>
                  <a:pt x="162" y="126"/>
                  <a:pt x="160" y="124"/>
                  <a:pt x="156" y="122"/>
                </a:cubicBezTo>
                <a:lnTo>
                  <a:pt x="137" y="107"/>
                </a:lnTo>
                <a:cubicBezTo>
                  <a:pt x="133" y="105"/>
                  <a:pt x="130" y="102"/>
                  <a:pt x="127" y="100"/>
                </a:cubicBezTo>
                <a:cubicBezTo>
                  <a:pt x="121" y="94"/>
                  <a:pt x="115" y="90"/>
                  <a:pt x="109" y="84"/>
                </a:cubicBezTo>
                <a:cubicBezTo>
                  <a:pt x="101" y="75"/>
                  <a:pt x="91" y="68"/>
                  <a:pt x="83" y="59"/>
                </a:cubicBezTo>
                <a:cubicBezTo>
                  <a:pt x="79" y="54"/>
                  <a:pt x="63" y="34"/>
                  <a:pt x="59" y="31"/>
                </a:cubicBezTo>
                <a:cubicBezTo>
                  <a:pt x="56" y="37"/>
                  <a:pt x="53" y="42"/>
                  <a:pt x="50" y="48"/>
                </a:cubicBezTo>
                <a:cubicBezTo>
                  <a:pt x="33" y="86"/>
                  <a:pt x="31" y="133"/>
                  <a:pt x="43" y="172"/>
                </a:cubicBezTo>
                <a:cubicBezTo>
                  <a:pt x="50" y="197"/>
                  <a:pt x="65" y="222"/>
                  <a:pt x="83" y="240"/>
                </a:cubicBezTo>
                <a:cubicBezTo>
                  <a:pt x="87" y="244"/>
                  <a:pt x="91" y="249"/>
                  <a:pt x="97" y="254"/>
                </a:cubicBezTo>
                <a:cubicBezTo>
                  <a:pt x="99" y="256"/>
                  <a:pt x="101" y="257"/>
                  <a:pt x="104" y="259"/>
                </a:cubicBezTo>
                <a:cubicBezTo>
                  <a:pt x="106" y="261"/>
                  <a:pt x="110" y="264"/>
                  <a:pt x="112" y="265"/>
                </a:cubicBezTo>
                <a:cubicBezTo>
                  <a:pt x="97" y="265"/>
                  <a:pt x="81" y="262"/>
                  <a:pt x="69" y="258"/>
                </a:cubicBezTo>
                <a:cubicBezTo>
                  <a:pt x="60" y="256"/>
                  <a:pt x="52" y="252"/>
                  <a:pt x="43" y="248"/>
                </a:cubicBezTo>
                <a:cubicBezTo>
                  <a:pt x="39" y="246"/>
                  <a:pt x="37" y="244"/>
                  <a:pt x="34" y="244"/>
                </a:cubicBezTo>
                <a:cubicBezTo>
                  <a:pt x="34" y="270"/>
                  <a:pt x="38" y="291"/>
                  <a:pt x="46" y="310"/>
                </a:cubicBezTo>
                <a:cubicBezTo>
                  <a:pt x="55" y="334"/>
                  <a:pt x="73" y="362"/>
                  <a:pt x="94" y="378"/>
                </a:cubicBezTo>
                <a:cubicBezTo>
                  <a:pt x="105" y="387"/>
                  <a:pt x="115" y="395"/>
                  <a:pt x="128" y="402"/>
                </a:cubicBezTo>
                <a:cubicBezTo>
                  <a:pt x="137" y="407"/>
                  <a:pt x="146" y="410"/>
                  <a:pt x="156" y="414"/>
                </a:cubicBezTo>
                <a:cubicBezTo>
                  <a:pt x="160" y="415"/>
                  <a:pt x="168" y="418"/>
                  <a:pt x="172" y="418"/>
                </a:cubicBezTo>
                <a:cubicBezTo>
                  <a:pt x="171" y="419"/>
                  <a:pt x="172" y="418"/>
                  <a:pt x="170" y="419"/>
                </a:cubicBezTo>
                <a:cubicBezTo>
                  <a:pt x="162" y="422"/>
                  <a:pt x="154" y="422"/>
                  <a:pt x="145" y="423"/>
                </a:cubicBezTo>
                <a:cubicBezTo>
                  <a:pt x="142" y="424"/>
                  <a:pt x="138" y="423"/>
                  <a:pt x="135" y="423"/>
                </a:cubicBezTo>
                <a:cubicBezTo>
                  <a:pt x="128" y="424"/>
                  <a:pt x="122" y="424"/>
                  <a:pt x="115" y="423"/>
                </a:cubicBezTo>
                <a:cubicBezTo>
                  <a:pt x="108" y="423"/>
                  <a:pt x="102" y="421"/>
                  <a:pt x="95" y="421"/>
                </a:cubicBezTo>
                <a:cubicBezTo>
                  <a:pt x="97" y="434"/>
                  <a:pt x="117" y="468"/>
                  <a:pt x="126" y="479"/>
                </a:cubicBezTo>
                <a:cubicBezTo>
                  <a:pt x="135" y="488"/>
                  <a:pt x="143" y="497"/>
                  <a:pt x="153" y="505"/>
                </a:cubicBezTo>
                <a:cubicBezTo>
                  <a:pt x="177" y="524"/>
                  <a:pt x="217" y="543"/>
                  <a:pt x="249" y="543"/>
                </a:cubicBezTo>
                <a:cubicBezTo>
                  <a:pt x="253" y="543"/>
                  <a:pt x="254" y="543"/>
                  <a:pt x="257" y="544"/>
                </a:cubicBezTo>
                <a:cubicBezTo>
                  <a:pt x="251" y="552"/>
                  <a:pt x="201" y="580"/>
                  <a:pt x="192" y="584"/>
                </a:cubicBezTo>
                <a:cubicBezTo>
                  <a:pt x="187" y="586"/>
                  <a:pt x="183" y="588"/>
                  <a:pt x="179" y="590"/>
                </a:cubicBezTo>
                <a:lnTo>
                  <a:pt x="153" y="600"/>
                </a:lnTo>
                <a:cubicBezTo>
                  <a:pt x="148" y="601"/>
                  <a:pt x="144" y="603"/>
                  <a:pt x="140" y="604"/>
                </a:cubicBezTo>
                <a:cubicBezTo>
                  <a:pt x="107" y="614"/>
                  <a:pt x="64" y="619"/>
                  <a:pt x="28" y="618"/>
                </a:cubicBezTo>
                <a:cubicBezTo>
                  <a:pt x="20" y="617"/>
                  <a:pt x="9" y="615"/>
                  <a:pt x="0" y="615"/>
                </a:cubicBezTo>
                <a:cubicBezTo>
                  <a:pt x="5" y="622"/>
                  <a:pt x="48" y="643"/>
                  <a:pt x="60" y="649"/>
                </a:cubicBezTo>
                <a:cubicBezTo>
                  <a:pt x="69" y="654"/>
                  <a:pt x="80" y="658"/>
                  <a:pt x="90" y="662"/>
                </a:cubicBezTo>
                <a:lnTo>
                  <a:pt x="114" y="670"/>
                </a:lnTo>
                <a:cubicBezTo>
                  <a:pt x="158" y="685"/>
                  <a:pt x="209" y="695"/>
                  <a:pt x="258" y="695"/>
                </a:cubicBezTo>
                <a:cubicBezTo>
                  <a:pt x="284" y="695"/>
                  <a:pt x="313" y="694"/>
                  <a:pt x="338" y="690"/>
                </a:cubicBezTo>
                <a:cubicBezTo>
                  <a:pt x="357" y="688"/>
                  <a:pt x="373" y="686"/>
                  <a:pt x="391" y="681"/>
                </a:cubicBezTo>
                <a:cubicBezTo>
                  <a:pt x="422" y="673"/>
                  <a:pt x="454" y="663"/>
                  <a:pt x="483" y="650"/>
                </a:cubicBezTo>
                <a:cubicBezTo>
                  <a:pt x="493" y="645"/>
                  <a:pt x="504" y="640"/>
                  <a:pt x="513" y="634"/>
                </a:cubicBezTo>
                <a:lnTo>
                  <a:pt x="542" y="617"/>
                </a:lnTo>
                <a:cubicBezTo>
                  <a:pt x="554" y="609"/>
                  <a:pt x="572" y="597"/>
                  <a:pt x="582" y="587"/>
                </a:cubicBezTo>
                <a:cubicBezTo>
                  <a:pt x="592" y="579"/>
                  <a:pt x="602" y="571"/>
                  <a:pt x="611" y="562"/>
                </a:cubicBezTo>
                <a:cubicBezTo>
                  <a:pt x="616" y="556"/>
                  <a:pt x="621" y="552"/>
                  <a:pt x="627" y="546"/>
                </a:cubicBezTo>
                <a:lnTo>
                  <a:pt x="645" y="526"/>
                </a:lnTo>
                <a:cubicBezTo>
                  <a:pt x="646" y="524"/>
                  <a:pt x="647" y="523"/>
                  <a:pt x="649" y="522"/>
                </a:cubicBezTo>
                <a:cubicBezTo>
                  <a:pt x="679" y="484"/>
                  <a:pt x="694" y="462"/>
                  <a:pt x="715" y="419"/>
                </a:cubicBezTo>
                <a:cubicBezTo>
                  <a:pt x="733" y="382"/>
                  <a:pt x="747" y="344"/>
                  <a:pt x="756" y="304"/>
                </a:cubicBezTo>
                <a:cubicBezTo>
                  <a:pt x="763" y="271"/>
                  <a:pt x="771" y="221"/>
                  <a:pt x="768" y="181"/>
                </a:cubicBezTo>
                <a:cubicBezTo>
                  <a:pt x="767" y="176"/>
                  <a:pt x="767" y="173"/>
                  <a:pt x="770" y="171"/>
                </a:cubicBezTo>
                <a:cubicBezTo>
                  <a:pt x="777" y="166"/>
                  <a:pt x="784" y="161"/>
                  <a:pt x="791" y="155"/>
                </a:cubicBezTo>
                <a:lnTo>
                  <a:pt x="810" y="137"/>
                </a:lnTo>
                <a:cubicBezTo>
                  <a:pt x="812" y="135"/>
                  <a:pt x="814" y="133"/>
                  <a:pt x="816" y="131"/>
                </a:cubicBezTo>
                <a:lnTo>
                  <a:pt x="828" y="118"/>
                </a:lnTo>
                <a:cubicBezTo>
                  <a:pt x="833" y="113"/>
                  <a:pt x="854" y="86"/>
                  <a:pt x="855" y="81"/>
                </a:cubicBezTo>
                <a:cubicBezTo>
                  <a:pt x="836" y="91"/>
                  <a:pt x="779" y="108"/>
                  <a:pt x="758" y="108"/>
                </a:cubicBezTo>
                <a:lnTo>
                  <a:pt x="770" y="99"/>
                </a:lnTo>
                <a:cubicBezTo>
                  <a:pt x="794" y="81"/>
                  <a:pt x="814" y="56"/>
                  <a:pt x="826" y="28"/>
                </a:cubicBezTo>
                <a:cubicBezTo>
                  <a:pt x="828" y="23"/>
                  <a:pt x="830" y="17"/>
                  <a:pt x="832" y="12"/>
                </a:cubicBezTo>
                <a:cubicBezTo>
                  <a:pt x="829" y="13"/>
                  <a:pt x="801" y="28"/>
                  <a:pt x="794" y="31"/>
                </a:cubicBezTo>
                <a:cubicBezTo>
                  <a:pt x="790" y="33"/>
                  <a:pt x="785" y="35"/>
                  <a:pt x="780" y="37"/>
                </a:cubicBezTo>
                <a:cubicBezTo>
                  <a:pt x="775" y="39"/>
                  <a:pt x="726" y="56"/>
                  <a:pt x="721" y="54"/>
                </a:cubicBezTo>
                <a:lnTo>
                  <a:pt x="698" y="34"/>
                </a:lnTo>
                <a:cubicBezTo>
                  <a:pt x="670" y="15"/>
                  <a:pt x="635" y="0"/>
                  <a:pt x="600" y="0"/>
                </a:cubicBezTo>
                <a:cubicBezTo>
                  <a:pt x="567" y="0"/>
                  <a:pt x="544" y="2"/>
                  <a:pt x="517" y="16"/>
                </a:cubicBezTo>
                <a:cubicBezTo>
                  <a:pt x="503" y="23"/>
                  <a:pt x="490" y="31"/>
                  <a:pt x="478" y="40"/>
                </a:cubicBezTo>
                <a:lnTo>
                  <a:pt x="467" y="51"/>
                </a:lnTo>
                <a:cubicBezTo>
                  <a:pt x="460" y="57"/>
                  <a:pt x="454" y="65"/>
                  <a:pt x="448" y="73"/>
                </a:cubicBezTo>
                <a:cubicBezTo>
                  <a:pt x="442" y="81"/>
                  <a:pt x="437" y="91"/>
                  <a:pt x="433" y="100"/>
                </a:cubicBezTo>
                <a:cubicBezTo>
                  <a:pt x="428" y="110"/>
                  <a:pt x="424" y="120"/>
                  <a:pt x="422" y="131"/>
                </a:cubicBezTo>
                <a:cubicBezTo>
                  <a:pt x="419" y="140"/>
                  <a:pt x="416" y="155"/>
                  <a:pt x="416" y="168"/>
                </a:cubicBezTo>
                <a:close/>
              </a:path>
            </a:pathLst>
          </a:custGeom>
          <a:solidFill>
            <a:srgbClr val="0A55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86" name="TEXTBOX">
            <a:extLst>
              <a:ext uri="{FF2B5EF4-FFF2-40B4-BE49-F238E27FC236}">
                <a16:creationId xmlns:a16="http://schemas.microsoft.com/office/drawing/2014/main" id="{5D83266E-EB6E-4E79-9EB3-58163EBB2B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1163" y="3517900"/>
            <a:ext cx="37465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Your Text Goes Here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id="{3240AC4F-1E27-42AA-952D-F9E4B2D05D1C}"/>
              </a:ext>
            </a:extLst>
          </p:cNvPr>
          <p:cNvSpPr/>
          <p:nvPr/>
        </p:nvSpPr>
        <p:spPr>
          <a:xfrm>
            <a:off x="1809750" y="-1238250"/>
            <a:ext cx="1131888" cy="552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159031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3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3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39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39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9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3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9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250"/>
                                        <p:tgtEl>
                                          <p:spTgt spid="3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50"/>
                                        <p:tgtEl>
                                          <p:spTgt spid="3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9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39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39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250"/>
                                        <p:tgtEl>
                                          <p:spTgt spid="3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50"/>
                                        <p:tgtEl>
                                          <p:spTgt spid="3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9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2" presetClass="entr" presetSubtype="2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250"/>
                                        <p:tgtEl>
                                          <p:spTgt spid="3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50"/>
                                        <p:tgtEl>
                                          <p:spTgt spid="3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39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39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39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3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" presetClass="entr" presetSubtype="2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9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9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800"/>
                            </p:stCondLst>
                            <p:childTnLst>
                              <p:par>
                                <p:cTn id="72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3" dur="19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72" grpId="0" animBg="1"/>
      <p:bldP spid="3973" grpId="0" animBg="1"/>
      <p:bldP spid="3974" grpId="0" animBg="1"/>
      <p:bldP spid="3975" grpId="0" animBg="1"/>
      <p:bldP spid="3976" grpId="0" animBg="1"/>
      <p:bldP spid="3977" grpId="0" animBg="1"/>
      <p:bldP spid="3978" grpId="0" animBg="1"/>
      <p:bldP spid="3979" grpId="0" animBg="1"/>
      <p:bldP spid="3980" grpId="0" animBg="1"/>
      <p:bldP spid="3985" grpId="0"/>
      <p:bldP spid="3987" grpId="0"/>
      <p:bldP spid="3988" grpId="0"/>
      <p:bldP spid="3989" grpId="0"/>
      <p:bldP spid="3990" grpId="0" animBg="1"/>
      <p:bldP spid="3984" grpId="0" animBg="1"/>
      <p:bldP spid="3986" grpId="0"/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">
            <a:extLst>
              <a:ext uri="{FF2B5EF4-FFF2-40B4-BE49-F238E27FC236}">
                <a16:creationId xmlns:a16="http://schemas.microsoft.com/office/drawing/2014/main" id="{632E5D00-37A1-47B5-ACED-F7ABCA32D1ED}"/>
              </a:ext>
            </a:extLst>
          </p:cNvPr>
          <p:cNvSpPr txBox="1"/>
          <p:nvPr/>
        </p:nvSpPr>
        <p:spPr>
          <a:xfrm>
            <a:off x="3706568" y="3198168"/>
            <a:ext cx="47788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pc="6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www.yourdomain.com</a:t>
            </a:r>
          </a:p>
        </p:txBody>
      </p:sp>
    </p:spTree>
    <p:extLst>
      <p:ext uri="{BB962C8B-B14F-4D97-AF65-F5344CB8AC3E}">
        <p14:creationId xmlns:p14="http://schemas.microsoft.com/office/powerpoint/2010/main" val="379711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3000">
              <a:srgbClr val="4B80AA"/>
            </a:gs>
            <a:gs pos="0">
              <a:srgbClr val="5A95C3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6" name="TEXTBOX">
            <a:extLst>
              <a:ext uri="{FF2B5EF4-FFF2-40B4-BE49-F238E27FC236}">
                <a16:creationId xmlns:a16="http://schemas.microsoft.com/office/drawing/2014/main" id="{268C6A1B-D0E9-4031-9B86-C9C331B59345}"/>
              </a:ext>
            </a:extLst>
          </p:cNvPr>
          <p:cNvSpPr txBox="1"/>
          <p:nvPr/>
        </p:nvSpPr>
        <p:spPr>
          <a:xfrm>
            <a:off x="3443461" y="2427837"/>
            <a:ext cx="46192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Bebas Neue" panose="020B0606020202050201" pitchFamily="34" charset="0"/>
              </a:rPr>
              <a:t>ARE YOU</a:t>
            </a:r>
          </a:p>
        </p:txBody>
      </p:sp>
      <p:sp>
        <p:nvSpPr>
          <p:cNvPr id="229" name="TEXTBOX">
            <a:extLst>
              <a:ext uri="{FF2B5EF4-FFF2-40B4-BE49-F238E27FC236}">
                <a16:creationId xmlns:a16="http://schemas.microsoft.com/office/drawing/2014/main" id="{B9540A7A-4839-4DA1-AD42-88D3C657F6B2}"/>
              </a:ext>
            </a:extLst>
          </p:cNvPr>
          <p:cNvSpPr txBox="1"/>
          <p:nvPr/>
        </p:nvSpPr>
        <p:spPr>
          <a:xfrm>
            <a:off x="12744008" y="2218287"/>
            <a:ext cx="44454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spc="600" dirty="0">
                <a:solidFill>
                  <a:schemeClr val="bg1"/>
                </a:solidFill>
                <a:latin typeface="Futura Bk BT" panose="020B0502020204020303" pitchFamily="34" charset="0"/>
              </a:rPr>
              <a:t>SUFFERING</a:t>
            </a:r>
          </a:p>
        </p:txBody>
      </p:sp>
      <p:sp>
        <p:nvSpPr>
          <p:cNvPr id="230" name="TEXTBOX">
            <a:extLst>
              <a:ext uri="{FF2B5EF4-FFF2-40B4-BE49-F238E27FC236}">
                <a16:creationId xmlns:a16="http://schemas.microsoft.com/office/drawing/2014/main" id="{E011A1F5-7B0F-48E6-8D89-7CC693A11181}"/>
              </a:ext>
            </a:extLst>
          </p:cNvPr>
          <p:cNvSpPr txBox="1"/>
          <p:nvPr/>
        </p:nvSpPr>
        <p:spPr>
          <a:xfrm>
            <a:off x="14902028" y="3509152"/>
            <a:ext cx="25797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Futura PT Bold" panose="020B0902020204020203" pitchFamily="34" charset="0"/>
              </a:rPr>
              <a:t>FROM</a:t>
            </a:r>
          </a:p>
        </p:txBody>
      </p:sp>
      <p:sp>
        <p:nvSpPr>
          <p:cNvPr id="231" name="TEXTBOX">
            <a:extLst>
              <a:ext uri="{FF2B5EF4-FFF2-40B4-BE49-F238E27FC236}">
                <a16:creationId xmlns:a16="http://schemas.microsoft.com/office/drawing/2014/main" id="{32D632FF-E4EC-47CC-A20F-8E59C0A3C31E}"/>
              </a:ext>
            </a:extLst>
          </p:cNvPr>
          <p:cNvSpPr txBox="1"/>
          <p:nvPr/>
        </p:nvSpPr>
        <p:spPr>
          <a:xfrm>
            <a:off x="12862141" y="3913455"/>
            <a:ext cx="33297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rgbClr val="F7EC9C"/>
                </a:solidFill>
                <a:latin typeface="Pacifico" panose="02000000000000000000" pitchFamily="2" charset="0"/>
                <a:ea typeface="Pacifico" panose="02000000000000000000" pitchFamily="2" charset="0"/>
              </a:rPr>
              <a:t>Stress</a:t>
            </a:r>
          </a:p>
        </p:txBody>
      </p:sp>
      <p:sp>
        <p:nvSpPr>
          <p:cNvPr id="232" name="TEXTBOX">
            <a:extLst>
              <a:ext uri="{FF2B5EF4-FFF2-40B4-BE49-F238E27FC236}">
                <a16:creationId xmlns:a16="http://schemas.microsoft.com/office/drawing/2014/main" id="{46D323D7-4EC3-4FA0-B21D-45BCAC23772D}"/>
              </a:ext>
            </a:extLst>
          </p:cNvPr>
          <p:cNvSpPr txBox="1"/>
          <p:nvPr/>
        </p:nvSpPr>
        <p:spPr>
          <a:xfrm>
            <a:off x="12744008" y="5003573"/>
            <a:ext cx="379462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rgbClr val="F7EC9C"/>
                </a:solidFill>
                <a:latin typeface="Pacifico" panose="02000000000000000000" pitchFamily="2" charset="0"/>
                <a:ea typeface="Pacifico" panose="02000000000000000000" pitchFamily="2" charset="0"/>
              </a:rPr>
              <a:t>Anxiety</a:t>
            </a:r>
          </a:p>
        </p:txBody>
      </p:sp>
      <p:sp>
        <p:nvSpPr>
          <p:cNvPr id="233" name="TEXTBOX">
            <a:extLst>
              <a:ext uri="{FF2B5EF4-FFF2-40B4-BE49-F238E27FC236}">
                <a16:creationId xmlns:a16="http://schemas.microsoft.com/office/drawing/2014/main" id="{57613C15-2BDD-4E8A-A660-43BA7B5AB91C}"/>
              </a:ext>
            </a:extLst>
          </p:cNvPr>
          <p:cNvSpPr txBox="1"/>
          <p:nvPr/>
        </p:nvSpPr>
        <p:spPr>
          <a:xfrm>
            <a:off x="13737836" y="4981042"/>
            <a:ext cx="11785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>
                <a:solidFill>
                  <a:schemeClr val="bg1"/>
                </a:solidFill>
                <a:latin typeface="Futura Bk BT" panose="020B0502020204020303" pitchFamily="34" charset="0"/>
              </a:rPr>
              <a:t>AND</a:t>
            </a:r>
          </a:p>
        </p:txBody>
      </p:sp>
      <p:sp>
        <p:nvSpPr>
          <p:cNvPr id="234" name="TEXTBOX">
            <a:extLst>
              <a:ext uri="{FF2B5EF4-FFF2-40B4-BE49-F238E27FC236}">
                <a16:creationId xmlns:a16="http://schemas.microsoft.com/office/drawing/2014/main" id="{7E7CE251-4FDB-4C2F-BC8E-FDEBEAE42783}"/>
              </a:ext>
            </a:extLst>
          </p:cNvPr>
          <p:cNvSpPr txBox="1"/>
          <p:nvPr/>
        </p:nvSpPr>
        <p:spPr>
          <a:xfrm>
            <a:off x="16532617" y="3761814"/>
            <a:ext cx="1287532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chemeClr val="bg1"/>
                </a:solidFill>
                <a:latin typeface="Bebas Neue" panose="020B0606020202050201" pitchFamily="34" charset="0"/>
              </a:rPr>
              <a:t>?</a:t>
            </a:r>
          </a:p>
        </p:txBody>
      </p:sp>
      <p:sp>
        <p:nvSpPr>
          <p:cNvPr id="3237" name="RECTANGLE">
            <a:extLst>
              <a:ext uri="{FF2B5EF4-FFF2-40B4-BE49-F238E27FC236}">
                <a16:creationId xmlns:a16="http://schemas.microsoft.com/office/drawing/2014/main" id="{1280A157-76C7-4C3A-BB61-1C2ADB5C08CF}"/>
              </a:ext>
            </a:extLst>
          </p:cNvPr>
          <p:cNvSpPr/>
          <p:nvPr/>
        </p:nvSpPr>
        <p:spPr>
          <a:xfrm>
            <a:off x="13036324" y="3753738"/>
            <a:ext cx="1845415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">
            <a:extLst>
              <a:ext uri="{FF2B5EF4-FFF2-40B4-BE49-F238E27FC236}">
                <a16:creationId xmlns:a16="http://schemas.microsoft.com/office/drawing/2014/main" id="{1BC3F3CC-0186-45CE-A93D-6D6F0A577895}"/>
              </a:ext>
            </a:extLst>
          </p:cNvPr>
          <p:cNvSpPr/>
          <p:nvPr/>
        </p:nvSpPr>
        <p:spPr>
          <a:xfrm>
            <a:off x="12905698" y="6314840"/>
            <a:ext cx="293392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7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3000">
              <a:srgbClr val="4B80AA"/>
            </a:gs>
            <a:gs pos="0">
              <a:srgbClr val="5A95C3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6" name="TEXTBOX">
            <a:extLst>
              <a:ext uri="{FF2B5EF4-FFF2-40B4-BE49-F238E27FC236}">
                <a16:creationId xmlns:a16="http://schemas.microsoft.com/office/drawing/2014/main" id="{268C6A1B-D0E9-4031-9B86-C9C331B59345}"/>
              </a:ext>
            </a:extLst>
          </p:cNvPr>
          <p:cNvSpPr txBox="1"/>
          <p:nvPr/>
        </p:nvSpPr>
        <p:spPr>
          <a:xfrm>
            <a:off x="3443461" y="1110291"/>
            <a:ext cx="46192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Bebas Neue" panose="020B0606020202050201" pitchFamily="34" charset="0"/>
              </a:rPr>
              <a:t>ARE YOU</a:t>
            </a:r>
          </a:p>
        </p:txBody>
      </p:sp>
      <p:sp>
        <p:nvSpPr>
          <p:cNvPr id="229" name="TEXTBOX">
            <a:extLst>
              <a:ext uri="{FF2B5EF4-FFF2-40B4-BE49-F238E27FC236}">
                <a16:creationId xmlns:a16="http://schemas.microsoft.com/office/drawing/2014/main" id="{B9540A7A-4839-4DA1-AD42-88D3C657F6B2}"/>
              </a:ext>
            </a:extLst>
          </p:cNvPr>
          <p:cNvSpPr txBox="1"/>
          <p:nvPr/>
        </p:nvSpPr>
        <p:spPr>
          <a:xfrm>
            <a:off x="3530374" y="2615319"/>
            <a:ext cx="44454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spc="600" dirty="0">
                <a:solidFill>
                  <a:schemeClr val="bg1"/>
                </a:solidFill>
                <a:latin typeface="Futura Bk BT" panose="020B0502020204020303" pitchFamily="34" charset="0"/>
              </a:rPr>
              <a:t>SUFFERING</a:t>
            </a:r>
          </a:p>
        </p:txBody>
      </p:sp>
      <p:sp>
        <p:nvSpPr>
          <p:cNvPr id="230" name="TEXTBOX">
            <a:extLst>
              <a:ext uri="{FF2B5EF4-FFF2-40B4-BE49-F238E27FC236}">
                <a16:creationId xmlns:a16="http://schemas.microsoft.com/office/drawing/2014/main" id="{E011A1F5-7B0F-48E6-8D89-7CC693A11181}"/>
              </a:ext>
            </a:extLst>
          </p:cNvPr>
          <p:cNvSpPr txBox="1"/>
          <p:nvPr/>
        </p:nvSpPr>
        <p:spPr>
          <a:xfrm>
            <a:off x="5439535" y="3113855"/>
            <a:ext cx="25797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Futura PT Bold" panose="020B0902020204020203" pitchFamily="34" charset="0"/>
              </a:rPr>
              <a:t>FROM</a:t>
            </a:r>
          </a:p>
        </p:txBody>
      </p:sp>
      <p:sp>
        <p:nvSpPr>
          <p:cNvPr id="231" name="TEXTBOX">
            <a:extLst>
              <a:ext uri="{FF2B5EF4-FFF2-40B4-BE49-F238E27FC236}">
                <a16:creationId xmlns:a16="http://schemas.microsoft.com/office/drawing/2014/main" id="{32D632FF-E4EC-47CC-A20F-8E59C0A3C31E}"/>
              </a:ext>
            </a:extLst>
          </p:cNvPr>
          <p:cNvSpPr txBox="1"/>
          <p:nvPr/>
        </p:nvSpPr>
        <p:spPr>
          <a:xfrm>
            <a:off x="3311946" y="3530541"/>
            <a:ext cx="33297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rgbClr val="F7EC9C"/>
                </a:solidFill>
                <a:latin typeface="Pacifico" panose="02000000000000000000" pitchFamily="2" charset="0"/>
                <a:ea typeface="Pacifico" panose="02000000000000000000" pitchFamily="2" charset="0"/>
              </a:rPr>
              <a:t>Stress</a:t>
            </a:r>
          </a:p>
        </p:txBody>
      </p:sp>
      <p:sp>
        <p:nvSpPr>
          <p:cNvPr id="232" name="TEXTBOX">
            <a:extLst>
              <a:ext uri="{FF2B5EF4-FFF2-40B4-BE49-F238E27FC236}">
                <a16:creationId xmlns:a16="http://schemas.microsoft.com/office/drawing/2014/main" id="{46D323D7-4EC3-4FA0-B21D-45BCAC23772D}"/>
              </a:ext>
            </a:extLst>
          </p:cNvPr>
          <p:cNvSpPr txBox="1"/>
          <p:nvPr/>
        </p:nvSpPr>
        <p:spPr>
          <a:xfrm>
            <a:off x="3244502" y="4552422"/>
            <a:ext cx="379462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rgbClr val="F7EC9C"/>
                </a:solidFill>
                <a:latin typeface="Pacifico" panose="02000000000000000000" pitchFamily="2" charset="0"/>
                <a:ea typeface="Pacifico" panose="02000000000000000000" pitchFamily="2" charset="0"/>
              </a:rPr>
              <a:t>Anxiety</a:t>
            </a:r>
          </a:p>
        </p:txBody>
      </p:sp>
      <p:sp>
        <p:nvSpPr>
          <p:cNvPr id="233" name="TEXTBOX">
            <a:extLst>
              <a:ext uri="{FF2B5EF4-FFF2-40B4-BE49-F238E27FC236}">
                <a16:creationId xmlns:a16="http://schemas.microsoft.com/office/drawing/2014/main" id="{57613C15-2BDD-4E8A-A660-43BA7B5AB91C}"/>
              </a:ext>
            </a:extLst>
          </p:cNvPr>
          <p:cNvSpPr txBox="1"/>
          <p:nvPr/>
        </p:nvSpPr>
        <p:spPr>
          <a:xfrm>
            <a:off x="4453081" y="4520457"/>
            <a:ext cx="11785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>
                <a:solidFill>
                  <a:schemeClr val="bg1"/>
                </a:solidFill>
                <a:latin typeface="Futura Bk BT" panose="020B0502020204020303" pitchFamily="34" charset="0"/>
              </a:rPr>
              <a:t>AND</a:t>
            </a:r>
          </a:p>
        </p:txBody>
      </p:sp>
      <p:sp>
        <p:nvSpPr>
          <p:cNvPr id="234" name="TEXTBOX">
            <a:extLst>
              <a:ext uri="{FF2B5EF4-FFF2-40B4-BE49-F238E27FC236}">
                <a16:creationId xmlns:a16="http://schemas.microsoft.com/office/drawing/2014/main" id="{7E7CE251-4FDB-4C2F-BC8E-FDEBEAE42783}"/>
              </a:ext>
            </a:extLst>
          </p:cNvPr>
          <p:cNvSpPr txBox="1"/>
          <p:nvPr/>
        </p:nvSpPr>
        <p:spPr>
          <a:xfrm>
            <a:off x="6795926" y="3390565"/>
            <a:ext cx="1287532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chemeClr val="bg1"/>
                </a:solidFill>
                <a:latin typeface="Bebas Neue" panose="020B0606020202050201" pitchFamily="34" charset="0"/>
              </a:rPr>
              <a:t>?</a:t>
            </a:r>
          </a:p>
        </p:txBody>
      </p:sp>
      <p:sp>
        <p:nvSpPr>
          <p:cNvPr id="3237" name="RECTANGLE">
            <a:extLst>
              <a:ext uri="{FF2B5EF4-FFF2-40B4-BE49-F238E27FC236}">
                <a16:creationId xmlns:a16="http://schemas.microsoft.com/office/drawing/2014/main" id="{1280A157-76C7-4C3A-BB61-1C2ADB5C08CF}"/>
              </a:ext>
            </a:extLst>
          </p:cNvPr>
          <p:cNvSpPr/>
          <p:nvPr/>
        </p:nvSpPr>
        <p:spPr>
          <a:xfrm>
            <a:off x="3530374" y="3429000"/>
            <a:ext cx="1845415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">
            <a:extLst>
              <a:ext uri="{FF2B5EF4-FFF2-40B4-BE49-F238E27FC236}">
                <a16:creationId xmlns:a16="http://schemas.microsoft.com/office/drawing/2014/main" id="{1BC3F3CC-0186-45CE-A93D-6D6F0A577895}"/>
              </a:ext>
            </a:extLst>
          </p:cNvPr>
          <p:cNvSpPr/>
          <p:nvPr/>
        </p:nvSpPr>
        <p:spPr>
          <a:xfrm>
            <a:off x="3443461" y="5725454"/>
            <a:ext cx="293392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" name="RECTANGLE">
            <a:extLst>
              <a:ext uri="{FF2B5EF4-FFF2-40B4-BE49-F238E27FC236}">
                <a16:creationId xmlns:a16="http://schemas.microsoft.com/office/drawing/2014/main" id="{C5E0EE16-2BDA-4F1D-8631-D0F59D35CA3E}"/>
              </a:ext>
            </a:extLst>
          </p:cNvPr>
          <p:cNvSpPr/>
          <p:nvPr/>
        </p:nvSpPr>
        <p:spPr>
          <a:xfrm>
            <a:off x="0" y="0"/>
            <a:ext cx="306766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">
            <a:extLst>
              <a:ext uri="{FF2B5EF4-FFF2-40B4-BE49-F238E27FC236}">
                <a16:creationId xmlns:a16="http://schemas.microsoft.com/office/drawing/2014/main" id="{5FB3B66D-4F2C-4FCB-ADEF-796E07C413D0}"/>
              </a:ext>
            </a:extLst>
          </p:cNvPr>
          <p:cNvSpPr/>
          <p:nvPr/>
        </p:nvSpPr>
        <p:spPr>
          <a:xfrm>
            <a:off x="8234549" y="0"/>
            <a:ext cx="395745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901C6C98-9059-4D82-976F-612BA9624A34}"/>
              </a:ext>
            </a:extLst>
          </p:cNvPr>
          <p:cNvSpPr/>
          <p:nvPr/>
        </p:nvSpPr>
        <p:spPr>
          <a:xfrm>
            <a:off x="-383458" y="-2831690"/>
            <a:ext cx="1179871" cy="1120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  <a:p>
            <a:pPr algn="ctr"/>
            <a:endParaRPr lang="en-US" dirty="0"/>
          </a:p>
        </p:txBody>
      </p:sp>
      <p:sp>
        <p:nvSpPr>
          <p:cNvPr id="21" name="FREEFORM">
            <a:extLst>
              <a:ext uri="{FF2B5EF4-FFF2-40B4-BE49-F238E27FC236}">
                <a16:creationId xmlns:a16="http://schemas.microsoft.com/office/drawing/2014/main" id="{BC8D1522-AABB-4EE4-A7DB-D0598B0249CF}"/>
              </a:ext>
            </a:extLst>
          </p:cNvPr>
          <p:cNvSpPr/>
          <p:nvPr/>
        </p:nvSpPr>
        <p:spPr>
          <a:xfrm>
            <a:off x="0" y="0"/>
            <a:ext cx="14158451" cy="6858000"/>
          </a:xfrm>
          <a:custGeom>
            <a:avLst/>
            <a:gdLst>
              <a:gd name="connsiteX0" fmla="*/ 0 w 16056077"/>
              <a:gd name="connsiteY0" fmla="*/ 0 h 6858000"/>
              <a:gd name="connsiteX1" fmla="*/ 12192000 w 16056077"/>
              <a:gd name="connsiteY1" fmla="*/ 0 h 6858000"/>
              <a:gd name="connsiteX2" fmla="*/ 14124039 w 16056077"/>
              <a:gd name="connsiteY2" fmla="*/ 0 h 6858000"/>
              <a:gd name="connsiteX3" fmla="*/ 16056077 w 16056077"/>
              <a:gd name="connsiteY3" fmla="*/ 3429000 h 6858000"/>
              <a:gd name="connsiteX4" fmla="*/ 14124039 w 16056077"/>
              <a:gd name="connsiteY4" fmla="*/ 6858000 h 6858000"/>
              <a:gd name="connsiteX5" fmla="*/ 12192000 w 16056077"/>
              <a:gd name="connsiteY5" fmla="*/ 6858000 h 6858000"/>
              <a:gd name="connsiteX6" fmla="*/ 0 w 160560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56077" h="6858000">
                <a:moveTo>
                  <a:pt x="0" y="0"/>
                </a:moveTo>
                <a:lnTo>
                  <a:pt x="12192000" y="0"/>
                </a:lnTo>
                <a:lnTo>
                  <a:pt x="14124039" y="0"/>
                </a:lnTo>
                <a:lnTo>
                  <a:pt x="16056077" y="3429000"/>
                </a:lnTo>
                <a:lnTo>
                  <a:pt x="14124039" y="685800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3457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">
            <a:extLst>
              <a:ext uri="{FF2B5EF4-FFF2-40B4-BE49-F238E27FC236}">
                <a16:creationId xmlns:a16="http://schemas.microsoft.com/office/drawing/2014/main" id="{3689A2A3-A943-4EFD-B830-F51818042197}"/>
              </a:ext>
            </a:extLst>
          </p:cNvPr>
          <p:cNvSpPr/>
          <p:nvPr/>
        </p:nvSpPr>
        <p:spPr>
          <a:xfrm flipH="1">
            <a:off x="-1966451" y="0"/>
            <a:ext cx="14158451" cy="6858000"/>
          </a:xfrm>
          <a:custGeom>
            <a:avLst/>
            <a:gdLst>
              <a:gd name="connsiteX0" fmla="*/ 0 w 16056077"/>
              <a:gd name="connsiteY0" fmla="*/ 0 h 6858000"/>
              <a:gd name="connsiteX1" fmla="*/ 12192000 w 16056077"/>
              <a:gd name="connsiteY1" fmla="*/ 0 h 6858000"/>
              <a:gd name="connsiteX2" fmla="*/ 14124039 w 16056077"/>
              <a:gd name="connsiteY2" fmla="*/ 0 h 6858000"/>
              <a:gd name="connsiteX3" fmla="*/ 16056077 w 16056077"/>
              <a:gd name="connsiteY3" fmla="*/ 3429000 h 6858000"/>
              <a:gd name="connsiteX4" fmla="*/ 14124039 w 16056077"/>
              <a:gd name="connsiteY4" fmla="*/ 6858000 h 6858000"/>
              <a:gd name="connsiteX5" fmla="*/ 12192000 w 16056077"/>
              <a:gd name="connsiteY5" fmla="*/ 6858000 h 6858000"/>
              <a:gd name="connsiteX6" fmla="*/ 0 w 160560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56077" h="6858000">
                <a:moveTo>
                  <a:pt x="0" y="0"/>
                </a:moveTo>
                <a:lnTo>
                  <a:pt x="12192000" y="0"/>
                </a:lnTo>
                <a:lnTo>
                  <a:pt x="14124039" y="0"/>
                </a:lnTo>
                <a:lnTo>
                  <a:pt x="16056077" y="3429000"/>
                </a:lnTo>
                <a:lnTo>
                  <a:pt x="14124039" y="685800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AC3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">
            <a:extLst>
              <a:ext uri="{FF2B5EF4-FFF2-40B4-BE49-F238E27FC236}">
                <a16:creationId xmlns:a16="http://schemas.microsoft.com/office/drawing/2014/main" id="{AFB51685-DCE1-479B-83DB-CAC15F92547D}"/>
              </a:ext>
            </a:extLst>
          </p:cNvPr>
          <p:cNvSpPr/>
          <p:nvPr/>
        </p:nvSpPr>
        <p:spPr>
          <a:xfrm flipH="1">
            <a:off x="-1966452" y="0"/>
            <a:ext cx="14158451" cy="6858000"/>
          </a:xfrm>
          <a:custGeom>
            <a:avLst/>
            <a:gdLst>
              <a:gd name="connsiteX0" fmla="*/ 0 w 16056077"/>
              <a:gd name="connsiteY0" fmla="*/ 0 h 6858000"/>
              <a:gd name="connsiteX1" fmla="*/ 12192000 w 16056077"/>
              <a:gd name="connsiteY1" fmla="*/ 0 h 6858000"/>
              <a:gd name="connsiteX2" fmla="*/ 14124039 w 16056077"/>
              <a:gd name="connsiteY2" fmla="*/ 0 h 6858000"/>
              <a:gd name="connsiteX3" fmla="*/ 16056077 w 16056077"/>
              <a:gd name="connsiteY3" fmla="*/ 3429000 h 6858000"/>
              <a:gd name="connsiteX4" fmla="*/ 14124039 w 16056077"/>
              <a:gd name="connsiteY4" fmla="*/ 6858000 h 6858000"/>
              <a:gd name="connsiteX5" fmla="*/ 12192000 w 16056077"/>
              <a:gd name="connsiteY5" fmla="*/ 6858000 h 6858000"/>
              <a:gd name="connsiteX6" fmla="*/ 0 w 160560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56077" h="6858000">
                <a:moveTo>
                  <a:pt x="0" y="0"/>
                </a:moveTo>
                <a:lnTo>
                  <a:pt x="12192000" y="0"/>
                </a:lnTo>
                <a:lnTo>
                  <a:pt x="14124039" y="0"/>
                </a:lnTo>
                <a:lnTo>
                  <a:pt x="16056077" y="3429000"/>
                </a:lnTo>
                <a:lnTo>
                  <a:pt x="14124039" y="685800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IAMOND">
            <a:extLst>
              <a:ext uri="{FF2B5EF4-FFF2-40B4-BE49-F238E27FC236}">
                <a16:creationId xmlns:a16="http://schemas.microsoft.com/office/drawing/2014/main" id="{F24E8230-65F7-4699-8051-DBBB7B927ABF}"/>
              </a:ext>
            </a:extLst>
          </p:cNvPr>
          <p:cNvSpPr/>
          <p:nvPr/>
        </p:nvSpPr>
        <p:spPr>
          <a:xfrm>
            <a:off x="-762000" y="-8953500"/>
            <a:ext cx="14211300" cy="14211300"/>
          </a:xfrm>
          <a:prstGeom prst="diamond">
            <a:avLst/>
          </a:prstGeom>
          <a:solidFill>
            <a:srgbClr val="F37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IAMOND">
            <a:extLst>
              <a:ext uri="{FF2B5EF4-FFF2-40B4-BE49-F238E27FC236}">
                <a16:creationId xmlns:a16="http://schemas.microsoft.com/office/drawing/2014/main" id="{BBAAD2C6-518B-4F29-ADD5-110676DC2C15}"/>
              </a:ext>
            </a:extLst>
          </p:cNvPr>
          <p:cNvSpPr/>
          <p:nvPr/>
        </p:nvSpPr>
        <p:spPr>
          <a:xfrm>
            <a:off x="-762000" y="-8953500"/>
            <a:ext cx="14211300" cy="14211300"/>
          </a:xfrm>
          <a:prstGeom prst="diamond">
            <a:avLst/>
          </a:prstGeom>
          <a:solidFill>
            <a:srgbClr val="D80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IAMOND">
            <a:extLst>
              <a:ext uri="{FF2B5EF4-FFF2-40B4-BE49-F238E27FC236}">
                <a16:creationId xmlns:a16="http://schemas.microsoft.com/office/drawing/2014/main" id="{86B2F25C-57A5-4AD3-9436-E960EDC49885}"/>
              </a:ext>
            </a:extLst>
          </p:cNvPr>
          <p:cNvSpPr/>
          <p:nvPr/>
        </p:nvSpPr>
        <p:spPr>
          <a:xfrm>
            <a:off x="-814850" y="-8953500"/>
            <a:ext cx="14211300" cy="14211300"/>
          </a:xfrm>
          <a:prstGeom prst="diamond">
            <a:avLst/>
          </a:pr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45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7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50"/>
                            </p:stCondLst>
                            <p:childTnLst>
                              <p:par>
                                <p:cTn id="3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4"/>
                                        </p:tgtEl>
                                      </p:cBhvr>
                                      <p:by x="180000" y="18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5E-6 4.44444E-6 L -2.5E-6 0.63611 " pathEditMode="relative" rAng="0" ptsTypes="AA">
                                      <p:cBhvr>
                                        <p:cTn id="58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806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6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4" dur="250" fill="hold"/>
                                        <p:tgtEl>
                                          <p:spTgt spid="25"/>
                                        </p:tgtEl>
                                      </p:cBhvr>
                                      <p:by x="180000" y="18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42" presetClass="path" presetSubtype="0" decel="100000" fill="hold" grpId="2" nodeType="withEffect">
                                  <p:stCondLst>
                                    <p:cond delay="550"/>
                                  </p:stCondLst>
                                  <p:childTnLst>
                                    <p:animMotion origin="layout" path="M -2.5E-6 4.44444E-6 L -2.5E-6 0.63611 " pathEditMode="relative" rAng="0" ptsTypes="AA">
                                      <p:cBhvr>
                                        <p:cTn id="66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806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72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80000" y="180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42" presetClass="path" presetSubtype="0" decel="100000" fill="hold" grpId="2" nodeType="withEffect">
                                  <p:stCondLst>
                                    <p:cond delay="650"/>
                                  </p:stCondLst>
                                  <p:childTnLst>
                                    <p:animMotion origin="layout" path="M 4.375E-6 4.44444E-6 L 4.375E-6 0.63611 " pathEditMode="relative" rAng="0" ptsTypes="AA">
                                      <p:cBhvr>
                                        <p:cTn id="74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8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/>
      <p:bldP spid="230" grpId="0"/>
      <p:bldP spid="231" grpId="0"/>
      <p:bldP spid="232" grpId="0"/>
      <p:bldP spid="233" grpId="0"/>
      <p:bldP spid="234" grpId="0"/>
      <p:bldP spid="3237" grpId="0" animBg="1"/>
      <p:bldP spid="236" grpId="0" animBg="1"/>
      <p:bldP spid="4" grpId="0" animBg="1"/>
      <p:bldP spid="21" grpId="0" animBg="1"/>
      <p:bldP spid="22" grpId="0" animBg="1"/>
      <p:bldP spid="23" grpId="0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">
            <a:extLst>
              <a:ext uri="{FF2B5EF4-FFF2-40B4-BE49-F238E27FC236}">
                <a16:creationId xmlns:a16="http://schemas.microsoft.com/office/drawing/2014/main" id="{CDCF1992-818C-483B-8F28-F05FAD975C39}"/>
              </a:ext>
            </a:extLst>
          </p:cNvPr>
          <p:cNvSpPr>
            <a:spLocks noChangeArrowheads="1"/>
          </p:cNvSpPr>
          <p:nvPr/>
        </p:nvSpPr>
        <p:spPr bwMode="auto">
          <a:xfrm rot="20220000">
            <a:off x="1729363" y="2231232"/>
            <a:ext cx="1543050" cy="315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600" b="0" i="0" u="none" strike="noStrike" cap="none" normalizeH="0" baseline="0" dirty="0">
                <a:ln>
                  <a:noFill/>
                </a:ln>
                <a:solidFill>
                  <a:srgbClr val="FA5F5F"/>
                </a:solidFill>
                <a:effectLst/>
                <a:latin typeface="Bebas Neue" panose="020B0606020202050201" pitchFamily="34" charset="0"/>
              </a:rPr>
              <a:t>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" name="GROUP">
            <a:extLst>
              <a:ext uri="{FF2B5EF4-FFF2-40B4-BE49-F238E27FC236}">
                <a16:creationId xmlns:a16="http://schemas.microsoft.com/office/drawing/2014/main" id="{A2AB593A-6B54-4EA1-906F-C28B96729324}"/>
              </a:ext>
            </a:extLst>
          </p:cNvPr>
          <p:cNvGrpSpPr/>
          <p:nvPr/>
        </p:nvGrpSpPr>
        <p:grpSpPr>
          <a:xfrm>
            <a:off x="2362201" y="957263"/>
            <a:ext cx="3806825" cy="5276850"/>
            <a:chOff x="2833688" y="957263"/>
            <a:chExt cx="3806825" cy="5276850"/>
          </a:xfrm>
        </p:grpSpPr>
        <p:sp>
          <p:nvSpPr>
            <p:cNvPr id="33" name="FREEFORM">
              <a:extLst>
                <a:ext uri="{FF2B5EF4-FFF2-40B4-BE49-F238E27FC236}">
                  <a16:creationId xmlns:a16="http://schemas.microsoft.com/office/drawing/2014/main" id="{C12A1DAA-0B54-4B2D-A54A-A1712A803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7875" y="3306763"/>
              <a:ext cx="782638" cy="1109663"/>
            </a:xfrm>
            <a:custGeom>
              <a:avLst/>
              <a:gdLst>
                <a:gd name="T0" fmla="*/ 0 w 1046"/>
                <a:gd name="T1" fmla="*/ 1480 h 1480"/>
                <a:gd name="T2" fmla="*/ 314 w 1046"/>
                <a:gd name="T3" fmla="*/ 36 h 1480"/>
                <a:gd name="T4" fmla="*/ 129 w 1046"/>
                <a:gd name="T5" fmla="*/ 3 h 1480"/>
                <a:gd name="T6" fmla="*/ 129 w 1046"/>
                <a:gd name="T7" fmla="*/ 73 h 1480"/>
                <a:gd name="T8" fmla="*/ 0 w 1046"/>
                <a:gd name="T9" fmla="*/ 1480 h 1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6" h="1480">
                  <a:moveTo>
                    <a:pt x="0" y="1480"/>
                  </a:moveTo>
                  <a:cubicBezTo>
                    <a:pt x="409" y="1278"/>
                    <a:pt x="1046" y="414"/>
                    <a:pt x="314" y="36"/>
                  </a:cubicBezTo>
                  <a:cubicBezTo>
                    <a:pt x="245" y="0"/>
                    <a:pt x="204" y="3"/>
                    <a:pt x="129" y="3"/>
                  </a:cubicBezTo>
                  <a:cubicBezTo>
                    <a:pt x="129" y="47"/>
                    <a:pt x="129" y="73"/>
                    <a:pt x="129" y="73"/>
                  </a:cubicBezTo>
                  <a:cubicBezTo>
                    <a:pt x="129" y="73"/>
                    <a:pt x="138" y="918"/>
                    <a:pt x="0" y="1480"/>
                  </a:cubicBezTo>
                  <a:close/>
                </a:path>
              </a:pathLst>
            </a:custGeom>
            <a:solidFill>
              <a:srgbClr val="ECAF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">
              <a:extLst>
                <a:ext uri="{FF2B5EF4-FFF2-40B4-BE49-F238E27FC236}">
                  <a16:creationId xmlns:a16="http://schemas.microsoft.com/office/drawing/2014/main" id="{04F06AE2-09F5-43CB-AE7A-48429E341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4513" y="4165600"/>
              <a:ext cx="379413" cy="127000"/>
            </a:xfrm>
            <a:custGeom>
              <a:avLst/>
              <a:gdLst>
                <a:gd name="T0" fmla="*/ 507 w 507"/>
                <a:gd name="T1" fmla="*/ 0 h 168"/>
                <a:gd name="T2" fmla="*/ 254 w 507"/>
                <a:gd name="T3" fmla="*/ 168 h 168"/>
                <a:gd name="T4" fmla="*/ 254 w 507"/>
                <a:gd name="T5" fmla="*/ 168 h 168"/>
                <a:gd name="T6" fmla="*/ 254 w 507"/>
                <a:gd name="T7" fmla="*/ 168 h 168"/>
                <a:gd name="T8" fmla="*/ 254 w 507"/>
                <a:gd name="T9" fmla="*/ 168 h 168"/>
                <a:gd name="T10" fmla="*/ 254 w 507"/>
                <a:gd name="T11" fmla="*/ 168 h 168"/>
                <a:gd name="T12" fmla="*/ 0 w 507"/>
                <a:gd name="T13" fmla="*/ 0 h 168"/>
                <a:gd name="T14" fmla="*/ 507 w 507"/>
                <a:gd name="T15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7" h="168">
                  <a:moveTo>
                    <a:pt x="507" y="0"/>
                  </a:moveTo>
                  <a:cubicBezTo>
                    <a:pt x="457" y="98"/>
                    <a:pt x="353" y="156"/>
                    <a:pt x="254" y="168"/>
                  </a:cubicBezTo>
                  <a:lnTo>
                    <a:pt x="254" y="168"/>
                  </a:lnTo>
                  <a:lnTo>
                    <a:pt x="254" y="168"/>
                  </a:lnTo>
                  <a:lnTo>
                    <a:pt x="254" y="168"/>
                  </a:lnTo>
                  <a:lnTo>
                    <a:pt x="254" y="168"/>
                  </a:lnTo>
                  <a:cubicBezTo>
                    <a:pt x="155" y="156"/>
                    <a:pt x="51" y="98"/>
                    <a:pt x="0" y="0"/>
                  </a:cubicBezTo>
                  <a:cubicBezTo>
                    <a:pt x="211" y="115"/>
                    <a:pt x="325" y="112"/>
                    <a:pt x="507" y="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">
              <a:extLst>
                <a:ext uri="{FF2B5EF4-FFF2-40B4-BE49-F238E27FC236}">
                  <a16:creationId xmlns:a16="http://schemas.microsoft.com/office/drawing/2014/main" id="{2BC3397E-4584-4072-96F9-4DB2850C4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4800" y="4765675"/>
              <a:ext cx="890588" cy="439738"/>
            </a:xfrm>
            <a:custGeom>
              <a:avLst/>
              <a:gdLst>
                <a:gd name="T0" fmla="*/ 34 w 1190"/>
                <a:gd name="T1" fmla="*/ 361 h 587"/>
                <a:gd name="T2" fmla="*/ 601 w 1190"/>
                <a:gd name="T3" fmla="*/ 0 h 587"/>
                <a:gd name="T4" fmla="*/ 1143 w 1190"/>
                <a:gd name="T5" fmla="*/ 361 h 587"/>
                <a:gd name="T6" fmla="*/ 585 w 1190"/>
                <a:gd name="T7" fmla="*/ 454 h 587"/>
                <a:gd name="T8" fmla="*/ 34 w 1190"/>
                <a:gd name="T9" fmla="*/ 361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0" h="587">
                  <a:moveTo>
                    <a:pt x="34" y="361"/>
                  </a:moveTo>
                  <a:cubicBezTo>
                    <a:pt x="70" y="127"/>
                    <a:pt x="116" y="36"/>
                    <a:pt x="601" y="0"/>
                  </a:cubicBezTo>
                  <a:cubicBezTo>
                    <a:pt x="1041" y="23"/>
                    <a:pt x="1094" y="130"/>
                    <a:pt x="1143" y="361"/>
                  </a:cubicBezTo>
                  <a:cubicBezTo>
                    <a:pt x="1190" y="587"/>
                    <a:pt x="889" y="458"/>
                    <a:pt x="585" y="454"/>
                  </a:cubicBezTo>
                  <a:cubicBezTo>
                    <a:pt x="294" y="449"/>
                    <a:pt x="0" y="578"/>
                    <a:pt x="34" y="361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">
              <a:extLst>
                <a:ext uri="{FF2B5EF4-FFF2-40B4-BE49-F238E27FC236}">
                  <a16:creationId xmlns:a16="http://schemas.microsoft.com/office/drawing/2014/main" id="{ECD955D1-B437-4F23-99AC-F02FA1B62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2913" y="4779963"/>
              <a:ext cx="601663" cy="209550"/>
            </a:xfrm>
            <a:custGeom>
              <a:avLst/>
              <a:gdLst>
                <a:gd name="T0" fmla="*/ 803 w 803"/>
                <a:gd name="T1" fmla="*/ 280 h 280"/>
                <a:gd name="T2" fmla="*/ 0 w 803"/>
                <a:gd name="T3" fmla="*/ 230 h 280"/>
                <a:gd name="T4" fmla="*/ 803 w 803"/>
                <a:gd name="T5" fmla="*/ 28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03" h="280">
                  <a:moveTo>
                    <a:pt x="803" y="280"/>
                  </a:moveTo>
                  <a:cubicBezTo>
                    <a:pt x="630" y="31"/>
                    <a:pt x="232" y="0"/>
                    <a:pt x="0" y="230"/>
                  </a:cubicBezTo>
                  <a:cubicBezTo>
                    <a:pt x="300" y="31"/>
                    <a:pt x="685" y="173"/>
                    <a:pt x="803" y="28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">
              <a:extLst>
                <a:ext uri="{FF2B5EF4-FFF2-40B4-BE49-F238E27FC236}">
                  <a16:creationId xmlns:a16="http://schemas.microsoft.com/office/drawing/2014/main" id="{E5103FD5-DDE4-4B22-8EC5-ABF26EBD1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5038" y="3171825"/>
              <a:ext cx="746125" cy="171450"/>
            </a:xfrm>
            <a:custGeom>
              <a:avLst/>
              <a:gdLst>
                <a:gd name="T0" fmla="*/ 0 w 997"/>
                <a:gd name="T1" fmla="*/ 207 h 228"/>
                <a:gd name="T2" fmla="*/ 997 w 997"/>
                <a:gd name="T3" fmla="*/ 228 h 228"/>
                <a:gd name="T4" fmla="*/ 1 w 997"/>
                <a:gd name="T5" fmla="*/ 0 h 228"/>
                <a:gd name="T6" fmla="*/ 0 w 997"/>
                <a:gd name="T7" fmla="*/ 20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7" h="228">
                  <a:moveTo>
                    <a:pt x="0" y="207"/>
                  </a:moveTo>
                  <a:lnTo>
                    <a:pt x="997" y="228"/>
                  </a:lnTo>
                  <a:cubicBezTo>
                    <a:pt x="652" y="59"/>
                    <a:pt x="371" y="45"/>
                    <a:pt x="1" y="0"/>
                  </a:cubicBezTo>
                  <a:lnTo>
                    <a:pt x="0" y="207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">
              <a:extLst>
                <a:ext uri="{FF2B5EF4-FFF2-40B4-BE49-F238E27FC236}">
                  <a16:creationId xmlns:a16="http://schemas.microsoft.com/office/drawing/2014/main" id="{E984D079-C649-433F-BC94-104051A0B8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2663" y="3171825"/>
              <a:ext cx="747713" cy="171450"/>
            </a:xfrm>
            <a:custGeom>
              <a:avLst/>
              <a:gdLst>
                <a:gd name="T0" fmla="*/ 997 w 997"/>
                <a:gd name="T1" fmla="*/ 207 h 228"/>
                <a:gd name="T2" fmla="*/ 0 w 997"/>
                <a:gd name="T3" fmla="*/ 228 h 228"/>
                <a:gd name="T4" fmla="*/ 996 w 997"/>
                <a:gd name="T5" fmla="*/ 0 h 228"/>
                <a:gd name="T6" fmla="*/ 997 w 997"/>
                <a:gd name="T7" fmla="*/ 20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7" h="228">
                  <a:moveTo>
                    <a:pt x="997" y="207"/>
                  </a:moveTo>
                  <a:lnTo>
                    <a:pt x="0" y="228"/>
                  </a:lnTo>
                  <a:cubicBezTo>
                    <a:pt x="345" y="59"/>
                    <a:pt x="626" y="45"/>
                    <a:pt x="996" y="0"/>
                  </a:cubicBezTo>
                  <a:lnTo>
                    <a:pt x="997" y="207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">
              <a:extLst>
                <a:ext uri="{FF2B5EF4-FFF2-40B4-BE49-F238E27FC236}">
                  <a16:creationId xmlns:a16="http://schemas.microsoft.com/office/drawing/2014/main" id="{398BC61D-41B8-4536-AC4F-8D155D278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9513" y="3402013"/>
              <a:ext cx="523875" cy="523875"/>
            </a:xfrm>
            <a:prstGeom prst="ellipse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">
              <a:extLst>
                <a:ext uri="{FF2B5EF4-FFF2-40B4-BE49-F238E27FC236}">
                  <a16:creationId xmlns:a16="http://schemas.microsoft.com/office/drawing/2014/main" id="{982B441D-1D72-4F0F-844A-8061BD8615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1750" y="3500438"/>
              <a:ext cx="279400" cy="279400"/>
            </a:xfrm>
            <a:prstGeom prst="ellipse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">
              <a:extLst>
                <a:ext uri="{FF2B5EF4-FFF2-40B4-BE49-F238E27FC236}">
                  <a16:creationId xmlns:a16="http://schemas.microsoft.com/office/drawing/2014/main" id="{138FADA7-9242-4239-96B4-5AA8388C4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8400" y="3749675"/>
              <a:ext cx="546100" cy="192088"/>
            </a:xfrm>
            <a:custGeom>
              <a:avLst/>
              <a:gdLst>
                <a:gd name="T0" fmla="*/ 730 w 730"/>
                <a:gd name="T1" fmla="*/ 0 h 255"/>
                <a:gd name="T2" fmla="*/ 365 w 730"/>
                <a:gd name="T3" fmla="*/ 255 h 255"/>
                <a:gd name="T4" fmla="*/ 0 w 730"/>
                <a:gd name="T5" fmla="*/ 0 h 255"/>
                <a:gd name="T6" fmla="*/ 730 w 730"/>
                <a:gd name="T7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0" h="255">
                  <a:moveTo>
                    <a:pt x="730" y="0"/>
                  </a:moveTo>
                  <a:cubicBezTo>
                    <a:pt x="675" y="148"/>
                    <a:pt x="533" y="255"/>
                    <a:pt x="365" y="255"/>
                  </a:cubicBezTo>
                  <a:cubicBezTo>
                    <a:pt x="197" y="255"/>
                    <a:pt x="55" y="148"/>
                    <a:pt x="0" y="0"/>
                  </a:cubicBezTo>
                  <a:lnTo>
                    <a:pt x="730" y="0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">
              <a:extLst>
                <a:ext uri="{FF2B5EF4-FFF2-40B4-BE49-F238E27FC236}">
                  <a16:creationId xmlns:a16="http://schemas.microsoft.com/office/drawing/2014/main" id="{AF2BD911-DCAF-4CC7-A43F-EF426E2CC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1413" y="3690938"/>
              <a:ext cx="600075" cy="68263"/>
            </a:xfrm>
            <a:custGeom>
              <a:avLst/>
              <a:gdLst>
                <a:gd name="T0" fmla="*/ 38 w 800"/>
                <a:gd name="T1" fmla="*/ 0 h 91"/>
                <a:gd name="T2" fmla="*/ 762 w 800"/>
                <a:gd name="T3" fmla="*/ 0 h 91"/>
                <a:gd name="T4" fmla="*/ 800 w 800"/>
                <a:gd name="T5" fmla="*/ 45 h 91"/>
                <a:gd name="T6" fmla="*/ 800 w 800"/>
                <a:gd name="T7" fmla="*/ 45 h 91"/>
                <a:gd name="T8" fmla="*/ 762 w 800"/>
                <a:gd name="T9" fmla="*/ 91 h 91"/>
                <a:gd name="T10" fmla="*/ 38 w 800"/>
                <a:gd name="T11" fmla="*/ 91 h 91"/>
                <a:gd name="T12" fmla="*/ 0 w 800"/>
                <a:gd name="T13" fmla="*/ 45 h 91"/>
                <a:gd name="T14" fmla="*/ 0 w 800"/>
                <a:gd name="T15" fmla="*/ 45 h 91"/>
                <a:gd name="T16" fmla="*/ 38 w 800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0" h="91">
                  <a:moveTo>
                    <a:pt x="38" y="0"/>
                  </a:moveTo>
                  <a:lnTo>
                    <a:pt x="762" y="0"/>
                  </a:lnTo>
                  <a:cubicBezTo>
                    <a:pt x="783" y="0"/>
                    <a:pt x="800" y="21"/>
                    <a:pt x="800" y="45"/>
                  </a:cubicBezTo>
                  <a:lnTo>
                    <a:pt x="800" y="45"/>
                  </a:lnTo>
                  <a:cubicBezTo>
                    <a:pt x="800" y="70"/>
                    <a:pt x="783" y="91"/>
                    <a:pt x="762" y="91"/>
                  </a:cubicBezTo>
                  <a:lnTo>
                    <a:pt x="38" y="91"/>
                  </a:lnTo>
                  <a:cubicBezTo>
                    <a:pt x="17" y="91"/>
                    <a:pt x="0" y="70"/>
                    <a:pt x="0" y="45"/>
                  </a:cubicBezTo>
                  <a:lnTo>
                    <a:pt x="0" y="45"/>
                  </a:lnTo>
                  <a:cubicBezTo>
                    <a:pt x="0" y="21"/>
                    <a:pt x="17" y="0"/>
                    <a:pt x="38" y="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">
              <a:extLst>
                <a:ext uri="{FF2B5EF4-FFF2-40B4-BE49-F238E27FC236}">
                  <a16:creationId xmlns:a16="http://schemas.microsoft.com/office/drawing/2014/main" id="{99525571-7F38-436D-83DC-E6E0C6531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1575" y="3759200"/>
              <a:ext cx="539750" cy="28575"/>
            </a:xfrm>
            <a:custGeom>
              <a:avLst/>
              <a:gdLst>
                <a:gd name="T0" fmla="*/ 702 w 720"/>
                <a:gd name="T1" fmla="*/ 39 h 39"/>
                <a:gd name="T2" fmla="*/ 720 w 720"/>
                <a:gd name="T3" fmla="*/ 0 h 39"/>
                <a:gd name="T4" fmla="*/ 686 w 720"/>
                <a:gd name="T5" fmla="*/ 0 h 39"/>
                <a:gd name="T6" fmla="*/ 461 w 720"/>
                <a:gd name="T7" fmla="*/ 0 h 39"/>
                <a:gd name="T8" fmla="*/ 259 w 720"/>
                <a:gd name="T9" fmla="*/ 0 h 39"/>
                <a:gd name="T10" fmla="*/ 34 w 720"/>
                <a:gd name="T11" fmla="*/ 0 h 39"/>
                <a:gd name="T12" fmla="*/ 0 w 720"/>
                <a:gd name="T13" fmla="*/ 0 h 39"/>
                <a:gd name="T14" fmla="*/ 18 w 720"/>
                <a:gd name="T15" fmla="*/ 39 h 39"/>
                <a:gd name="T16" fmla="*/ 702 w 720"/>
                <a:gd name="T17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0" h="39">
                  <a:moveTo>
                    <a:pt x="702" y="39"/>
                  </a:moveTo>
                  <a:cubicBezTo>
                    <a:pt x="709" y="26"/>
                    <a:pt x="715" y="13"/>
                    <a:pt x="720" y="0"/>
                  </a:cubicBezTo>
                  <a:lnTo>
                    <a:pt x="686" y="0"/>
                  </a:lnTo>
                  <a:lnTo>
                    <a:pt x="461" y="0"/>
                  </a:lnTo>
                  <a:lnTo>
                    <a:pt x="259" y="0"/>
                  </a:lnTo>
                  <a:lnTo>
                    <a:pt x="34" y="0"/>
                  </a:lnTo>
                  <a:lnTo>
                    <a:pt x="0" y="0"/>
                  </a:lnTo>
                  <a:cubicBezTo>
                    <a:pt x="5" y="13"/>
                    <a:pt x="11" y="26"/>
                    <a:pt x="18" y="39"/>
                  </a:cubicBezTo>
                  <a:lnTo>
                    <a:pt x="702" y="39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">
              <a:extLst>
                <a:ext uri="{FF2B5EF4-FFF2-40B4-BE49-F238E27FC236}">
                  <a16:creationId xmlns:a16="http://schemas.microsoft.com/office/drawing/2014/main" id="{95D58E45-15F7-4328-BC1E-482003FD05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1075" y="3402013"/>
              <a:ext cx="523875" cy="523875"/>
            </a:xfrm>
            <a:prstGeom prst="ellipse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">
              <a:extLst>
                <a:ext uri="{FF2B5EF4-FFF2-40B4-BE49-F238E27FC236}">
                  <a16:creationId xmlns:a16="http://schemas.microsoft.com/office/drawing/2014/main" id="{18352AEE-EE62-49FE-AA54-C7E8EC8140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313" y="3500438"/>
              <a:ext cx="279400" cy="279400"/>
            </a:xfrm>
            <a:prstGeom prst="ellipse">
              <a:avLst/>
            </a:pr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">
              <a:extLst>
                <a:ext uri="{FF2B5EF4-FFF2-40B4-BE49-F238E27FC236}">
                  <a16:creationId xmlns:a16="http://schemas.microsoft.com/office/drawing/2014/main" id="{66BF0062-77B5-4CA3-934C-D396365C8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9963" y="3749675"/>
              <a:ext cx="546100" cy="192088"/>
            </a:xfrm>
            <a:custGeom>
              <a:avLst/>
              <a:gdLst>
                <a:gd name="T0" fmla="*/ 729 w 729"/>
                <a:gd name="T1" fmla="*/ 0 h 255"/>
                <a:gd name="T2" fmla="*/ 365 w 729"/>
                <a:gd name="T3" fmla="*/ 255 h 255"/>
                <a:gd name="T4" fmla="*/ 0 w 729"/>
                <a:gd name="T5" fmla="*/ 0 h 255"/>
                <a:gd name="T6" fmla="*/ 729 w 729"/>
                <a:gd name="T7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9" h="255">
                  <a:moveTo>
                    <a:pt x="729" y="0"/>
                  </a:moveTo>
                  <a:cubicBezTo>
                    <a:pt x="675" y="148"/>
                    <a:pt x="532" y="255"/>
                    <a:pt x="365" y="255"/>
                  </a:cubicBezTo>
                  <a:cubicBezTo>
                    <a:pt x="197" y="255"/>
                    <a:pt x="54" y="148"/>
                    <a:pt x="0" y="0"/>
                  </a:cubicBezTo>
                  <a:lnTo>
                    <a:pt x="729" y="0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">
              <a:extLst>
                <a:ext uri="{FF2B5EF4-FFF2-40B4-BE49-F238E27FC236}">
                  <a16:creationId xmlns:a16="http://schemas.microsoft.com/office/drawing/2014/main" id="{87A19910-FAFC-4577-BF28-486845A02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2975" y="3690938"/>
              <a:ext cx="600075" cy="68263"/>
            </a:xfrm>
            <a:custGeom>
              <a:avLst/>
              <a:gdLst>
                <a:gd name="T0" fmla="*/ 37 w 800"/>
                <a:gd name="T1" fmla="*/ 0 h 91"/>
                <a:gd name="T2" fmla="*/ 762 w 800"/>
                <a:gd name="T3" fmla="*/ 0 h 91"/>
                <a:gd name="T4" fmla="*/ 800 w 800"/>
                <a:gd name="T5" fmla="*/ 45 h 91"/>
                <a:gd name="T6" fmla="*/ 800 w 800"/>
                <a:gd name="T7" fmla="*/ 45 h 91"/>
                <a:gd name="T8" fmla="*/ 762 w 800"/>
                <a:gd name="T9" fmla="*/ 91 h 91"/>
                <a:gd name="T10" fmla="*/ 37 w 800"/>
                <a:gd name="T11" fmla="*/ 91 h 91"/>
                <a:gd name="T12" fmla="*/ 0 w 800"/>
                <a:gd name="T13" fmla="*/ 45 h 91"/>
                <a:gd name="T14" fmla="*/ 0 w 800"/>
                <a:gd name="T15" fmla="*/ 45 h 91"/>
                <a:gd name="T16" fmla="*/ 37 w 800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0" h="91">
                  <a:moveTo>
                    <a:pt x="37" y="0"/>
                  </a:moveTo>
                  <a:lnTo>
                    <a:pt x="762" y="0"/>
                  </a:lnTo>
                  <a:cubicBezTo>
                    <a:pt x="783" y="0"/>
                    <a:pt x="800" y="21"/>
                    <a:pt x="800" y="45"/>
                  </a:cubicBezTo>
                  <a:lnTo>
                    <a:pt x="800" y="45"/>
                  </a:lnTo>
                  <a:cubicBezTo>
                    <a:pt x="800" y="70"/>
                    <a:pt x="783" y="91"/>
                    <a:pt x="762" y="91"/>
                  </a:cubicBezTo>
                  <a:lnTo>
                    <a:pt x="37" y="91"/>
                  </a:lnTo>
                  <a:cubicBezTo>
                    <a:pt x="17" y="91"/>
                    <a:pt x="0" y="70"/>
                    <a:pt x="0" y="45"/>
                  </a:cubicBezTo>
                  <a:lnTo>
                    <a:pt x="0" y="45"/>
                  </a:lnTo>
                  <a:cubicBezTo>
                    <a:pt x="0" y="21"/>
                    <a:pt x="17" y="0"/>
                    <a:pt x="37" y="0"/>
                  </a:cubicBez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">
              <a:extLst>
                <a:ext uri="{FF2B5EF4-FFF2-40B4-BE49-F238E27FC236}">
                  <a16:creationId xmlns:a16="http://schemas.microsoft.com/office/drawing/2014/main" id="{E26338ED-5618-4307-9127-1557BAFEF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3138" y="3759200"/>
              <a:ext cx="539750" cy="28575"/>
            </a:xfrm>
            <a:custGeom>
              <a:avLst/>
              <a:gdLst>
                <a:gd name="T0" fmla="*/ 701 w 720"/>
                <a:gd name="T1" fmla="*/ 39 h 39"/>
                <a:gd name="T2" fmla="*/ 720 w 720"/>
                <a:gd name="T3" fmla="*/ 0 h 39"/>
                <a:gd name="T4" fmla="*/ 685 w 720"/>
                <a:gd name="T5" fmla="*/ 0 h 39"/>
                <a:gd name="T6" fmla="*/ 460 w 720"/>
                <a:gd name="T7" fmla="*/ 0 h 39"/>
                <a:gd name="T8" fmla="*/ 259 w 720"/>
                <a:gd name="T9" fmla="*/ 0 h 39"/>
                <a:gd name="T10" fmla="*/ 34 w 720"/>
                <a:gd name="T11" fmla="*/ 0 h 39"/>
                <a:gd name="T12" fmla="*/ 0 w 720"/>
                <a:gd name="T13" fmla="*/ 0 h 39"/>
                <a:gd name="T14" fmla="*/ 18 w 720"/>
                <a:gd name="T15" fmla="*/ 39 h 39"/>
                <a:gd name="T16" fmla="*/ 701 w 720"/>
                <a:gd name="T17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0" h="39">
                  <a:moveTo>
                    <a:pt x="701" y="39"/>
                  </a:moveTo>
                  <a:cubicBezTo>
                    <a:pt x="708" y="26"/>
                    <a:pt x="714" y="13"/>
                    <a:pt x="720" y="0"/>
                  </a:cubicBezTo>
                  <a:lnTo>
                    <a:pt x="685" y="0"/>
                  </a:lnTo>
                  <a:lnTo>
                    <a:pt x="460" y="0"/>
                  </a:lnTo>
                  <a:lnTo>
                    <a:pt x="259" y="0"/>
                  </a:lnTo>
                  <a:lnTo>
                    <a:pt x="34" y="0"/>
                  </a:lnTo>
                  <a:lnTo>
                    <a:pt x="0" y="0"/>
                  </a:lnTo>
                  <a:cubicBezTo>
                    <a:pt x="5" y="13"/>
                    <a:pt x="11" y="26"/>
                    <a:pt x="18" y="39"/>
                  </a:cubicBezTo>
                  <a:lnTo>
                    <a:pt x="701" y="39"/>
                  </a:lnTo>
                  <a:close/>
                </a:path>
              </a:pathLst>
            </a:custGeom>
            <a:solidFill>
              <a:srgbClr val="70A6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">
              <a:extLst>
                <a:ext uri="{FF2B5EF4-FFF2-40B4-BE49-F238E27FC236}">
                  <a16:creationId xmlns:a16="http://schemas.microsoft.com/office/drawing/2014/main" id="{BD5F2618-22BD-487A-82A2-63518E614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3688" y="3306763"/>
              <a:ext cx="784225" cy="1109663"/>
            </a:xfrm>
            <a:custGeom>
              <a:avLst/>
              <a:gdLst>
                <a:gd name="T0" fmla="*/ 1046 w 1046"/>
                <a:gd name="T1" fmla="*/ 1480 h 1480"/>
                <a:gd name="T2" fmla="*/ 733 w 1046"/>
                <a:gd name="T3" fmla="*/ 36 h 1480"/>
                <a:gd name="T4" fmla="*/ 917 w 1046"/>
                <a:gd name="T5" fmla="*/ 3 h 1480"/>
                <a:gd name="T6" fmla="*/ 918 w 1046"/>
                <a:gd name="T7" fmla="*/ 73 h 1480"/>
                <a:gd name="T8" fmla="*/ 1046 w 1046"/>
                <a:gd name="T9" fmla="*/ 1480 h 1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6" h="1480">
                  <a:moveTo>
                    <a:pt x="1046" y="1480"/>
                  </a:moveTo>
                  <a:cubicBezTo>
                    <a:pt x="637" y="1278"/>
                    <a:pt x="0" y="414"/>
                    <a:pt x="733" y="36"/>
                  </a:cubicBezTo>
                  <a:cubicBezTo>
                    <a:pt x="802" y="0"/>
                    <a:pt x="842" y="3"/>
                    <a:pt x="917" y="3"/>
                  </a:cubicBezTo>
                  <a:cubicBezTo>
                    <a:pt x="917" y="47"/>
                    <a:pt x="918" y="73"/>
                    <a:pt x="918" y="73"/>
                  </a:cubicBezTo>
                  <a:cubicBezTo>
                    <a:pt x="918" y="73"/>
                    <a:pt x="909" y="918"/>
                    <a:pt x="1046" y="1480"/>
                  </a:cubicBezTo>
                  <a:close/>
                </a:path>
              </a:pathLst>
            </a:custGeom>
            <a:solidFill>
              <a:srgbClr val="ECAF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">
              <a:extLst>
                <a:ext uri="{FF2B5EF4-FFF2-40B4-BE49-F238E27FC236}">
                  <a16:creationId xmlns:a16="http://schemas.microsoft.com/office/drawing/2014/main" id="{CBAC31E0-E8B1-49F2-8FD3-200FB5233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3552825"/>
              <a:ext cx="217488" cy="409575"/>
            </a:xfrm>
            <a:custGeom>
              <a:avLst/>
              <a:gdLst>
                <a:gd name="T0" fmla="*/ 290 w 290"/>
                <a:gd name="T1" fmla="*/ 548 h 548"/>
                <a:gd name="T2" fmla="*/ 168 w 290"/>
                <a:gd name="T3" fmla="*/ 185 h 548"/>
                <a:gd name="T4" fmla="*/ 0 w 290"/>
                <a:gd name="T5" fmla="*/ 162 h 548"/>
                <a:gd name="T6" fmla="*/ 142 w 290"/>
                <a:gd name="T7" fmla="*/ 325 h 548"/>
                <a:gd name="T8" fmla="*/ 72 w 290"/>
                <a:gd name="T9" fmla="*/ 416 h 548"/>
                <a:gd name="T10" fmla="*/ 290 w 290"/>
                <a:gd name="T11" fmla="*/ 548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548">
                  <a:moveTo>
                    <a:pt x="290" y="548"/>
                  </a:moveTo>
                  <a:cubicBezTo>
                    <a:pt x="290" y="548"/>
                    <a:pt x="251" y="370"/>
                    <a:pt x="168" y="185"/>
                  </a:cubicBezTo>
                  <a:cubicBezTo>
                    <a:pt x="85" y="0"/>
                    <a:pt x="0" y="162"/>
                    <a:pt x="0" y="162"/>
                  </a:cubicBezTo>
                  <a:cubicBezTo>
                    <a:pt x="0" y="162"/>
                    <a:pt x="108" y="234"/>
                    <a:pt x="142" y="325"/>
                  </a:cubicBezTo>
                  <a:cubicBezTo>
                    <a:pt x="177" y="416"/>
                    <a:pt x="100" y="379"/>
                    <a:pt x="72" y="416"/>
                  </a:cubicBezTo>
                  <a:cubicBezTo>
                    <a:pt x="100" y="379"/>
                    <a:pt x="290" y="548"/>
                    <a:pt x="290" y="548"/>
                  </a:cubicBezTo>
                  <a:close/>
                </a:path>
              </a:pathLst>
            </a:custGeom>
            <a:solidFill>
              <a:srgbClr val="EB9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">
              <a:extLst>
                <a:ext uri="{FF2B5EF4-FFF2-40B4-BE49-F238E27FC236}">
                  <a16:creationId xmlns:a16="http://schemas.microsoft.com/office/drawing/2014/main" id="{7764A2DC-FF81-43D7-9586-A3B00C232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4725" y="3552825"/>
              <a:ext cx="217488" cy="409575"/>
            </a:xfrm>
            <a:custGeom>
              <a:avLst/>
              <a:gdLst>
                <a:gd name="T0" fmla="*/ 0 w 290"/>
                <a:gd name="T1" fmla="*/ 548 h 548"/>
                <a:gd name="T2" fmla="*/ 122 w 290"/>
                <a:gd name="T3" fmla="*/ 185 h 548"/>
                <a:gd name="T4" fmla="*/ 290 w 290"/>
                <a:gd name="T5" fmla="*/ 162 h 548"/>
                <a:gd name="T6" fmla="*/ 147 w 290"/>
                <a:gd name="T7" fmla="*/ 325 h 548"/>
                <a:gd name="T8" fmla="*/ 217 w 290"/>
                <a:gd name="T9" fmla="*/ 416 h 548"/>
                <a:gd name="T10" fmla="*/ 0 w 290"/>
                <a:gd name="T11" fmla="*/ 548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548">
                  <a:moveTo>
                    <a:pt x="0" y="548"/>
                  </a:moveTo>
                  <a:cubicBezTo>
                    <a:pt x="0" y="548"/>
                    <a:pt x="38" y="370"/>
                    <a:pt x="122" y="185"/>
                  </a:cubicBezTo>
                  <a:cubicBezTo>
                    <a:pt x="205" y="0"/>
                    <a:pt x="290" y="162"/>
                    <a:pt x="290" y="162"/>
                  </a:cubicBezTo>
                  <a:cubicBezTo>
                    <a:pt x="290" y="162"/>
                    <a:pt x="182" y="234"/>
                    <a:pt x="147" y="325"/>
                  </a:cubicBezTo>
                  <a:cubicBezTo>
                    <a:pt x="112" y="416"/>
                    <a:pt x="190" y="379"/>
                    <a:pt x="217" y="416"/>
                  </a:cubicBezTo>
                  <a:cubicBezTo>
                    <a:pt x="190" y="379"/>
                    <a:pt x="0" y="548"/>
                    <a:pt x="0" y="548"/>
                  </a:cubicBezTo>
                  <a:close/>
                </a:path>
              </a:pathLst>
            </a:custGeom>
            <a:solidFill>
              <a:srgbClr val="EB9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">
              <a:extLst>
                <a:ext uri="{FF2B5EF4-FFF2-40B4-BE49-F238E27FC236}">
                  <a16:creationId xmlns:a16="http://schemas.microsoft.com/office/drawing/2014/main" id="{6B9330B3-C5A2-4B75-A231-A10923CC1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6450" y="2003425"/>
              <a:ext cx="2674938" cy="3333750"/>
            </a:xfrm>
            <a:custGeom>
              <a:avLst/>
              <a:gdLst>
                <a:gd name="T0" fmla="*/ 129 w 3571"/>
                <a:gd name="T1" fmla="*/ 2061 h 4446"/>
                <a:gd name="T2" fmla="*/ 1854 w 3571"/>
                <a:gd name="T3" fmla="*/ 4412 h 4446"/>
                <a:gd name="T4" fmla="*/ 3505 w 3571"/>
                <a:gd name="T5" fmla="*/ 2528 h 4446"/>
                <a:gd name="T6" fmla="*/ 3480 w 3571"/>
                <a:gd name="T7" fmla="*/ 563 h 4446"/>
                <a:gd name="T8" fmla="*/ 1964 w 3571"/>
                <a:gd name="T9" fmla="*/ 104 h 4446"/>
                <a:gd name="T10" fmla="*/ 153 w 3571"/>
                <a:gd name="T11" fmla="*/ 481 h 4446"/>
                <a:gd name="T12" fmla="*/ 129 w 3571"/>
                <a:gd name="T13" fmla="*/ 2061 h 4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1" h="4446">
                  <a:moveTo>
                    <a:pt x="129" y="2061"/>
                  </a:moveTo>
                  <a:cubicBezTo>
                    <a:pt x="230" y="3721"/>
                    <a:pt x="268" y="4446"/>
                    <a:pt x="1854" y="4412"/>
                  </a:cubicBezTo>
                  <a:cubicBezTo>
                    <a:pt x="3441" y="4379"/>
                    <a:pt x="3405" y="3699"/>
                    <a:pt x="3505" y="2528"/>
                  </a:cubicBezTo>
                  <a:cubicBezTo>
                    <a:pt x="3571" y="1740"/>
                    <a:pt x="3550" y="783"/>
                    <a:pt x="3480" y="563"/>
                  </a:cubicBezTo>
                  <a:cubicBezTo>
                    <a:pt x="3409" y="343"/>
                    <a:pt x="2435" y="208"/>
                    <a:pt x="1964" y="104"/>
                  </a:cubicBezTo>
                  <a:cubicBezTo>
                    <a:pt x="1494" y="0"/>
                    <a:pt x="306" y="330"/>
                    <a:pt x="153" y="481"/>
                  </a:cubicBezTo>
                  <a:cubicBezTo>
                    <a:pt x="0" y="631"/>
                    <a:pt x="129" y="2061"/>
                    <a:pt x="129" y="2061"/>
                  </a:cubicBezTo>
                  <a:close/>
                </a:path>
              </a:pathLst>
            </a:custGeom>
            <a:solidFill>
              <a:srgbClr val="ECAF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">
              <a:extLst>
                <a:ext uri="{FF2B5EF4-FFF2-40B4-BE49-F238E27FC236}">
                  <a16:creationId xmlns:a16="http://schemas.microsoft.com/office/drawing/2014/main" id="{B4100C16-634D-43E9-949B-DF80E9225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2950" y="4033838"/>
              <a:ext cx="379413" cy="127000"/>
            </a:xfrm>
            <a:custGeom>
              <a:avLst/>
              <a:gdLst>
                <a:gd name="T0" fmla="*/ 507 w 507"/>
                <a:gd name="T1" fmla="*/ 0 h 168"/>
                <a:gd name="T2" fmla="*/ 253 w 507"/>
                <a:gd name="T3" fmla="*/ 168 h 168"/>
                <a:gd name="T4" fmla="*/ 253 w 507"/>
                <a:gd name="T5" fmla="*/ 168 h 168"/>
                <a:gd name="T6" fmla="*/ 253 w 507"/>
                <a:gd name="T7" fmla="*/ 168 h 168"/>
                <a:gd name="T8" fmla="*/ 253 w 507"/>
                <a:gd name="T9" fmla="*/ 168 h 168"/>
                <a:gd name="T10" fmla="*/ 253 w 507"/>
                <a:gd name="T11" fmla="*/ 168 h 168"/>
                <a:gd name="T12" fmla="*/ 0 w 507"/>
                <a:gd name="T13" fmla="*/ 0 h 168"/>
                <a:gd name="T14" fmla="*/ 507 w 507"/>
                <a:gd name="T15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7" h="168">
                  <a:moveTo>
                    <a:pt x="507" y="0"/>
                  </a:moveTo>
                  <a:cubicBezTo>
                    <a:pt x="456" y="98"/>
                    <a:pt x="353" y="156"/>
                    <a:pt x="253" y="168"/>
                  </a:cubicBezTo>
                  <a:lnTo>
                    <a:pt x="253" y="168"/>
                  </a:lnTo>
                  <a:lnTo>
                    <a:pt x="253" y="168"/>
                  </a:lnTo>
                  <a:lnTo>
                    <a:pt x="253" y="168"/>
                  </a:lnTo>
                  <a:lnTo>
                    <a:pt x="253" y="168"/>
                  </a:lnTo>
                  <a:cubicBezTo>
                    <a:pt x="154" y="156"/>
                    <a:pt x="50" y="98"/>
                    <a:pt x="0" y="0"/>
                  </a:cubicBezTo>
                  <a:cubicBezTo>
                    <a:pt x="211" y="115"/>
                    <a:pt x="324" y="113"/>
                    <a:pt x="507" y="0"/>
                  </a:cubicBezTo>
                  <a:close/>
                </a:path>
              </a:pathLst>
            </a:custGeom>
            <a:solidFill>
              <a:srgbClr val="EB9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">
              <a:extLst>
                <a:ext uri="{FF2B5EF4-FFF2-40B4-BE49-F238E27FC236}">
                  <a16:creationId xmlns:a16="http://schemas.microsoft.com/office/drawing/2014/main" id="{0DF9C744-A72B-4350-BCE2-1F3BFD655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1863" y="4360863"/>
              <a:ext cx="2501900" cy="1873250"/>
            </a:xfrm>
            <a:custGeom>
              <a:avLst/>
              <a:gdLst>
                <a:gd name="T0" fmla="*/ 1702 w 3340"/>
                <a:gd name="T1" fmla="*/ 2498 h 2498"/>
                <a:gd name="T2" fmla="*/ 151 w 3340"/>
                <a:gd name="T3" fmla="*/ 690 h 2498"/>
                <a:gd name="T4" fmla="*/ 54 w 3340"/>
                <a:gd name="T5" fmla="*/ 18 h 2498"/>
                <a:gd name="T6" fmla="*/ 1715 w 3340"/>
                <a:gd name="T7" fmla="*/ 30 h 2498"/>
                <a:gd name="T8" fmla="*/ 3286 w 3340"/>
                <a:gd name="T9" fmla="*/ 18 h 2498"/>
                <a:gd name="T10" fmla="*/ 3165 w 3340"/>
                <a:gd name="T11" fmla="*/ 709 h 2498"/>
                <a:gd name="T12" fmla="*/ 1702 w 3340"/>
                <a:gd name="T13" fmla="*/ 2498 h 2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40" h="2498">
                  <a:moveTo>
                    <a:pt x="1702" y="2498"/>
                  </a:moveTo>
                  <a:cubicBezTo>
                    <a:pt x="1389" y="2244"/>
                    <a:pt x="210" y="1014"/>
                    <a:pt x="151" y="690"/>
                  </a:cubicBezTo>
                  <a:cubicBezTo>
                    <a:pt x="127" y="562"/>
                    <a:pt x="0" y="144"/>
                    <a:pt x="54" y="18"/>
                  </a:cubicBezTo>
                  <a:cubicBezTo>
                    <a:pt x="662" y="818"/>
                    <a:pt x="1114" y="0"/>
                    <a:pt x="1715" y="30"/>
                  </a:cubicBezTo>
                  <a:cubicBezTo>
                    <a:pt x="2316" y="0"/>
                    <a:pt x="2678" y="818"/>
                    <a:pt x="3286" y="18"/>
                  </a:cubicBezTo>
                  <a:cubicBezTo>
                    <a:pt x="3340" y="144"/>
                    <a:pt x="3189" y="581"/>
                    <a:pt x="3165" y="709"/>
                  </a:cubicBezTo>
                  <a:cubicBezTo>
                    <a:pt x="3106" y="1033"/>
                    <a:pt x="1910" y="2279"/>
                    <a:pt x="1702" y="2498"/>
                  </a:cubicBezTo>
                  <a:close/>
                </a:path>
              </a:pathLst>
            </a:custGeom>
            <a:solidFill>
              <a:srgbClr val="4B2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">
              <a:extLst>
                <a:ext uri="{FF2B5EF4-FFF2-40B4-BE49-F238E27FC236}">
                  <a16:creationId xmlns:a16="http://schemas.microsoft.com/office/drawing/2014/main" id="{6475FD6B-242D-431D-87C4-8D315444A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3238" y="4633913"/>
              <a:ext cx="890588" cy="441325"/>
            </a:xfrm>
            <a:custGeom>
              <a:avLst/>
              <a:gdLst>
                <a:gd name="T0" fmla="*/ 33 w 1190"/>
                <a:gd name="T1" fmla="*/ 362 h 588"/>
                <a:gd name="T2" fmla="*/ 601 w 1190"/>
                <a:gd name="T3" fmla="*/ 0 h 588"/>
                <a:gd name="T4" fmla="*/ 1142 w 1190"/>
                <a:gd name="T5" fmla="*/ 362 h 588"/>
                <a:gd name="T6" fmla="*/ 585 w 1190"/>
                <a:gd name="T7" fmla="*/ 454 h 588"/>
                <a:gd name="T8" fmla="*/ 33 w 1190"/>
                <a:gd name="T9" fmla="*/ 362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0" h="588">
                  <a:moveTo>
                    <a:pt x="33" y="362"/>
                  </a:moveTo>
                  <a:cubicBezTo>
                    <a:pt x="69" y="128"/>
                    <a:pt x="115" y="36"/>
                    <a:pt x="601" y="0"/>
                  </a:cubicBezTo>
                  <a:cubicBezTo>
                    <a:pt x="1041" y="23"/>
                    <a:pt x="1093" y="130"/>
                    <a:pt x="1142" y="362"/>
                  </a:cubicBezTo>
                  <a:cubicBezTo>
                    <a:pt x="1190" y="588"/>
                    <a:pt x="888" y="459"/>
                    <a:pt x="585" y="454"/>
                  </a:cubicBezTo>
                  <a:cubicBezTo>
                    <a:pt x="294" y="449"/>
                    <a:pt x="0" y="578"/>
                    <a:pt x="33" y="362"/>
                  </a:cubicBezTo>
                  <a:close/>
                </a:path>
              </a:pathLst>
            </a:custGeom>
            <a:solidFill>
              <a:srgbClr val="ECAF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">
              <a:extLst>
                <a:ext uri="{FF2B5EF4-FFF2-40B4-BE49-F238E27FC236}">
                  <a16:creationId xmlns:a16="http://schemas.microsoft.com/office/drawing/2014/main" id="{12D4E218-55AD-43A0-BBF2-8E0397A710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9763" y="4648200"/>
              <a:ext cx="603250" cy="209550"/>
            </a:xfrm>
            <a:custGeom>
              <a:avLst/>
              <a:gdLst>
                <a:gd name="T0" fmla="*/ 804 w 804"/>
                <a:gd name="T1" fmla="*/ 279 h 279"/>
                <a:gd name="T2" fmla="*/ 0 w 804"/>
                <a:gd name="T3" fmla="*/ 229 h 279"/>
                <a:gd name="T4" fmla="*/ 804 w 804"/>
                <a:gd name="T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04" h="279">
                  <a:moveTo>
                    <a:pt x="804" y="279"/>
                  </a:moveTo>
                  <a:cubicBezTo>
                    <a:pt x="630" y="30"/>
                    <a:pt x="232" y="0"/>
                    <a:pt x="0" y="229"/>
                  </a:cubicBezTo>
                  <a:cubicBezTo>
                    <a:pt x="301" y="30"/>
                    <a:pt x="686" y="173"/>
                    <a:pt x="804" y="279"/>
                  </a:cubicBezTo>
                  <a:close/>
                </a:path>
              </a:pathLst>
            </a:custGeom>
            <a:solidFill>
              <a:srgbClr val="22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">
              <a:extLst>
                <a:ext uri="{FF2B5EF4-FFF2-40B4-BE49-F238E27FC236}">
                  <a16:creationId xmlns:a16="http://schemas.microsoft.com/office/drawing/2014/main" id="{34FEAA29-EC51-4ABA-A735-AE0DD6183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3850" y="957263"/>
              <a:ext cx="3487738" cy="3071813"/>
            </a:xfrm>
            <a:custGeom>
              <a:avLst/>
              <a:gdLst>
                <a:gd name="T0" fmla="*/ 592 w 4657"/>
                <a:gd name="T1" fmla="*/ 1815 h 4097"/>
                <a:gd name="T2" fmla="*/ 845 w 4657"/>
                <a:gd name="T3" fmla="*/ 4097 h 4097"/>
                <a:gd name="T4" fmla="*/ 869 w 4657"/>
                <a:gd name="T5" fmla="*/ 2037 h 4097"/>
                <a:gd name="T6" fmla="*/ 4096 w 4657"/>
                <a:gd name="T7" fmla="*/ 2037 h 4097"/>
                <a:gd name="T8" fmla="*/ 4121 w 4657"/>
                <a:gd name="T9" fmla="*/ 4097 h 4097"/>
                <a:gd name="T10" fmla="*/ 4190 w 4657"/>
                <a:gd name="T11" fmla="*/ 1430 h 4097"/>
                <a:gd name="T12" fmla="*/ 2546 w 4657"/>
                <a:gd name="T13" fmla="*/ 65 h 4097"/>
                <a:gd name="T14" fmla="*/ 28 w 4657"/>
                <a:gd name="T15" fmla="*/ 278 h 4097"/>
                <a:gd name="T16" fmla="*/ 592 w 4657"/>
                <a:gd name="T17" fmla="*/ 1815 h 4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57" h="4097">
                  <a:moveTo>
                    <a:pt x="592" y="1815"/>
                  </a:moveTo>
                  <a:cubicBezTo>
                    <a:pt x="606" y="3155"/>
                    <a:pt x="761" y="3686"/>
                    <a:pt x="845" y="4097"/>
                  </a:cubicBezTo>
                  <a:cubicBezTo>
                    <a:pt x="845" y="3661"/>
                    <a:pt x="869" y="2037"/>
                    <a:pt x="869" y="2037"/>
                  </a:cubicBezTo>
                  <a:cubicBezTo>
                    <a:pt x="2083" y="2685"/>
                    <a:pt x="4073" y="2031"/>
                    <a:pt x="4096" y="2037"/>
                  </a:cubicBezTo>
                  <a:cubicBezTo>
                    <a:pt x="4096" y="2037"/>
                    <a:pt x="4120" y="3661"/>
                    <a:pt x="4121" y="4097"/>
                  </a:cubicBezTo>
                  <a:cubicBezTo>
                    <a:pt x="4346" y="2988"/>
                    <a:pt x="4657" y="1537"/>
                    <a:pt x="4190" y="1430"/>
                  </a:cubicBezTo>
                  <a:cubicBezTo>
                    <a:pt x="4231" y="352"/>
                    <a:pt x="3509" y="0"/>
                    <a:pt x="2546" y="65"/>
                  </a:cubicBezTo>
                  <a:cubicBezTo>
                    <a:pt x="1590" y="129"/>
                    <a:pt x="935" y="852"/>
                    <a:pt x="28" y="278"/>
                  </a:cubicBezTo>
                  <a:cubicBezTo>
                    <a:pt x="0" y="1009"/>
                    <a:pt x="324" y="1676"/>
                    <a:pt x="592" y="1815"/>
                  </a:cubicBezTo>
                  <a:close/>
                </a:path>
              </a:pathLst>
            </a:custGeom>
            <a:solidFill>
              <a:srgbClr val="4B2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">
              <a:extLst>
                <a:ext uri="{FF2B5EF4-FFF2-40B4-BE49-F238E27FC236}">
                  <a16:creationId xmlns:a16="http://schemas.microsoft.com/office/drawing/2014/main" id="{918E43FF-5967-4727-A53C-15B1D6FEAB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475" y="3040063"/>
              <a:ext cx="746125" cy="171450"/>
            </a:xfrm>
            <a:custGeom>
              <a:avLst/>
              <a:gdLst>
                <a:gd name="T0" fmla="*/ 0 w 998"/>
                <a:gd name="T1" fmla="*/ 206 h 227"/>
                <a:gd name="T2" fmla="*/ 998 w 998"/>
                <a:gd name="T3" fmla="*/ 227 h 227"/>
                <a:gd name="T4" fmla="*/ 1 w 998"/>
                <a:gd name="T5" fmla="*/ 0 h 227"/>
                <a:gd name="T6" fmla="*/ 0 w 998"/>
                <a:gd name="T7" fmla="*/ 20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8" h="227">
                  <a:moveTo>
                    <a:pt x="0" y="206"/>
                  </a:moveTo>
                  <a:lnTo>
                    <a:pt x="998" y="227"/>
                  </a:lnTo>
                  <a:cubicBezTo>
                    <a:pt x="653" y="58"/>
                    <a:pt x="371" y="44"/>
                    <a:pt x="1" y="0"/>
                  </a:cubicBezTo>
                  <a:lnTo>
                    <a:pt x="0" y="206"/>
                  </a:lnTo>
                  <a:close/>
                </a:path>
              </a:pathLst>
            </a:custGeom>
            <a:solidFill>
              <a:srgbClr val="6832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">
              <a:extLst>
                <a:ext uri="{FF2B5EF4-FFF2-40B4-BE49-F238E27FC236}">
                  <a16:creationId xmlns:a16="http://schemas.microsoft.com/office/drawing/2014/main" id="{246455DB-7B5A-44DC-BF06-410DB7BE3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1100" y="3040063"/>
              <a:ext cx="746125" cy="171450"/>
            </a:xfrm>
            <a:custGeom>
              <a:avLst/>
              <a:gdLst>
                <a:gd name="T0" fmla="*/ 997 w 997"/>
                <a:gd name="T1" fmla="*/ 206 h 227"/>
                <a:gd name="T2" fmla="*/ 0 w 997"/>
                <a:gd name="T3" fmla="*/ 227 h 227"/>
                <a:gd name="T4" fmla="*/ 997 w 997"/>
                <a:gd name="T5" fmla="*/ 0 h 227"/>
                <a:gd name="T6" fmla="*/ 997 w 997"/>
                <a:gd name="T7" fmla="*/ 20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7" h="227">
                  <a:moveTo>
                    <a:pt x="997" y="206"/>
                  </a:moveTo>
                  <a:lnTo>
                    <a:pt x="0" y="227"/>
                  </a:lnTo>
                  <a:cubicBezTo>
                    <a:pt x="345" y="58"/>
                    <a:pt x="626" y="44"/>
                    <a:pt x="997" y="0"/>
                  </a:cubicBezTo>
                  <a:lnTo>
                    <a:pt x="997" y="206"/>
                  </a:lnTo>
                  <a:close/>
                </a:path>
              </a:pathLst>
            </a:custGeom>
            <a:solidFill>
              <a:srgbClr val="6832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OVAL">
              <a:extLst>
                <a:ext uri="{FF2B5EF4-FFF2-40B4-BE49-F238E27FC236}">
                  <a16:creationId xmlns:a16="http://schemas.microsoft.com/office/drawing/2014/main" id="{83141C78-4BA2-456B-9401-FD4C69F5E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7950" y="3270250"/>
              <a:ext cx="522288" cy="523875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7C1468C2-F6B2-4D10-B100-C0DB90D0B5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40188" y="3368675"/>
              <a:ext cx="279400" cy="279400"/>
            </a:xfrm>
            <a:prstGeom prst="ellipse">
              <a:avLst/>
            </a:prstGeom>
            <a:solidFill>
              <a:srgbClr val="22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">
              <a:extLst>
                <a:ext uri="{FF2B5EF4-FFF2-40B4-BE49-F238E27FC236}">
                  <a16:creationId xmlns:a16="http://schemas.microsoft.com/office/drawing/2014/main" id="{3E98AEB0-294C-4D5E-B0DD-28354F2FE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6838" y="3617913"/>
              <a:ext cx="546100" cy="192088"/>
            </a:xfrm>
            <a:custGeom>
              <a:avLst/>
              <a:gdLst>
                <a:gd name="T0" fmla="*/ 729 w 729"/>
                <a:gd name="T1" fmla="*/ 0 h 255"/>
                <a:gd name="T2" fmla="*/ 364 w 729"/>
                <a:gd name="T3" fmla="*/ 255 h 255"/>
                <a:gd name="T4" fmla="*/ 0 w 729"/>
                <a:gd name="T5" fmla="*/ 0 h 255"/>
                <a:gd name="T6" fmla="*/ 729 w 729"/>
                <a:gd name="T7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9" h="255">
                  <a:moveTo>
                    <a:pt x="729" y="0"/>
                  </a:moveTo>
                  <a:cubicBezTo>
                    <a:pt x="675" y="149"/>
                    <a:pt x="532" y="255"/>
                    <a:pt x="364" y="255"/>
                  </a:cubicBezTo>
                  <a:cubicBezTo>
                    <a:pt x="197" y="255"/>
                    <a:pt x="54" y="149"/>
                    <a:pt x="0" y="0"/>
                  </a:cubicBezTo>
                  <a:lnTo>
                    <a:pt x="729" y="0"/>
                  </a:lnTo>
                  <a:close/>
                </a:path>
              </a:pathLst>
            </a:custGeom>
            <a:solidFill>
              <a:srgbClr val="EB9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">
              <a:extLst>
                <a:ext uri="{FF2B5EF4-FFF2-40B4-BE49-F238E27FC236}">
                  <a16:creationId xmlns:a16="http://schemas.microsoft.com/office/drawing/2014/main" id="{1AE1DB51-BF8E-43F9-B017-5626042ED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9850" y="3559175"/>
              <a:ext cx="598488" cy="68263"/>
            </a:xfrm>
            <a:custGeom>
              <a:avLst/>
              <a:gdLst>
                <a:gd name="T0" fmla="*/ 37 w 799"/>
                <a:gd name="T1" fmla="*/ 0 h 90"/>
                <a:gd name="T2" fmla="*/ 762 w 799"/>
                <a:gd name="T3" fmla="*/ 0 h 90"/>
                <a:gd name="T4" fmla="*/ 799 w 799"/>
                <a:gd name="T5" fmla="*/ 45 h 90"/>
                <a:gd name="T6" fmla="*/ 799 w 799"/>
                <a:gd name="T7" fmla="*/ 45 h 90"/>
                <a:gd name="T8" fmla="*/ 762 w 799"/>
                <a:gd name="T9" fmla="*/ 90 h 90"/>
                <a:gd name="T10" fmla="*/ 37 w 799"/>
                <a:gd name="T11" fmla="*/ 90 h 90"/>
                <a:gd name="T12" fmla="*/ 0 w 799"/>
                <a:gd name="T13" fmla="*/ 45 h 90"/>
                <a:gd name="T14" fmla="*/ 0 w 799"/>
                <a:gd name="T15" fmla="*/ 45 h 90"/>
                <a:gd name="T16" fmla="*/ 37 w 799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90">
                  <a:moveTo>
                    <a:pt x="37" y="0"/>
                  </a:moveTo>
                  <a:lnTo>
                    <a:pt x="762" y="0"/>
                  </a:lnTo>
                  <a:cubicBezTo>
                    <a:pt x="782" y="0"/>
                    <a:pt x="799" y="20"/>
                    <a:pt x="799" y="45"/>
                  </a:cubicBezTo>
                  <a:lnTo>
                    <a:pt x="799" y="45"/>
                  </a:lnTo>
                  <a:cubicBezTo>
                    <a:pt x="799" y="70"/>
                    <a:pt x="782" y="90"/>
                    <a:pt x="762" y="90"/>
                  </a:cubicBezTo>
                  <a:lnTo>
                    <a:pt x="37" y="90"/>
                  </a:lnTo>
                  <a:cubicBezTo>
                    <a:pt x="16" y="90"/>
                    <a:pt x="0" y="70"/>
                    <a:pt x="0" y="45"/>
                  </a:cubicBezTo>
                  <a:lnTo>
                    <a:pt x="0" y="45"/>
                  </a:lnTo>
                  <a:cubicBezTo>
                    <a:pt x="0" y="20"/>
                    <a:pt x="16" y="0"/>
                    <a:pt x="37" y="0"/>
                  </a:cubicBezTo>
                  <a:close/>
                </a:path>
              </a:pathLst>
            </a:custGeom>
            <a:solidFill>
              <a:srgbClr val="EB9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">
              <a:extLst>
                <a:ext uri="{FF2B5EF4-FFF2-40B4-BE49-F238E27FC236}">
                  <a16:creationId xmlns:a16="http://schemas.microsoft.com/office/drawing/2014/main" id="{4756064D-7524-4808-A7D8-073BFCC1D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013" y="3627438"/>
              <a:ext cx="539750" cy="28575"/>
            </a:xfrm>
            <a:custGeom>
              <a:avLst/>
              <a:gdLst>
                <a:gd name="T0" fmla="*/ 702 w 721"/>
                <a:gd name="T1" fmla="*/ 39 h 39"/>
                <a:gd name="T2" fmla="*/ 721 w 721"/>
                <a:gd name="T3" fmla="*/ 0 h 39"/>
                <a:gd name="T4" fmla="*/ 686 w 721"/>
                <a:gd name="T5" fmla="*/ 0 h 39"/>
                <a:gd name="T6" fmla="*/ 461 w 721"/>
                <a:gd name="T7" fmla="*/ 0 h 39"/>
                <a:gd name="T8" fmla="*/ 260 w 721"/>
                <a:gd name="T9" fmla="*/ 0 h 39"/>
                <a:gd name="T10" fmla="*/ 35 w 721"/>
                <a:gd name="T11" fmla="*/ 0 h 39"/>
                <a:gd name="T12" fmla="*/ 0 w 721"/>
                <a:gd name="T13" fmla="*/ 0 h 39"/>
                <a:gd name="T14" fmla="*/ 19 w 721"/>
                <a:gd name="T15" fmla="*/ 39 h 39"/>
                <a:gd name="T16" fmla="*/ 702 w 721"/>
                <a:gd name="T17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1" h="39">
                  <a:moveTo>
                    <a:pt x="702" y="39"/>
                  </a:moveTo>
                  <a:cubicBezTo>
                    <a:pt x="709" y="26"/>
                    <a:pt x="715" y="13"/>
                    <a:pt x="721" y="0"/>
                  </a:cubicBezTo>
                  <a:lnTo>
                    <a:pt x="686" y="0"/>
                  </a:lnTo>
                  <a:lnTo>
                    <a:pt x="461" y="0"/>
                  </a:lnTo>
                  <a:lnTo>
                    <a:pt x="260" y="0"/>
                  </a:lnTo>
                  <a:lnTo>
                    <a:pt x="35" y="0"/>
                  </a:lnTo>
                  <a:lnTo>
                    <a:pt x="0" y="0"/>
                  </a:lnTo>
                  <a:cubicBezTo>
                    <a:pt x="6" y="13"/>
                    <a:pt x="12" y="26"/>
                    <a:pt x="19" y="39"/>
                  </a:cubicBezTo>
                  <a:lnTo>
                    <a:pt x="702" y="39"/>
                  </a:lnTo>
                  <a:close/>
                </a:path>
              </a:pathLst>
            </a:custGeom>
            <a:solidFill>
              <a:srgbClr val="CC7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">
              <a:extLst>
                <a:ext uri="{FF2B5EF4-FFF2-40B4-BE49-F238E27FC236}">
                  <a16:creationId xmlns:a16="http://schemas.microsoft.com/office/drawing/2014/main" id="{D5D3AD56-9E6A-4E3E-B0BB-4DE94A7D93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9513" y="3270250"/>
              <a:ext cx="522288" cy="523875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">
              <a:extLst>
                <a:ext uri="{FF2B5EF4-FFF2-40B4-BE49-F238E27FC236}">
                  <a16:creationId xmlns:a16="http://schemas.microsoft.com/office/drawing/2014/main" id="{15144C6F-73EE-4264-8E4D-0918435456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1750" y="3368675"/>
              <a:ext cx="277813" cy="279400"/>
            </a:xfrm>
            <a:prstGeom prst="ellipse">
              <a:avLst/>
            </a:prstGeom>
            <a:solidFill>
              <a:srgbClr val="22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">
              <a:extLst>
                <a:ext uri="{FF2B5EF4-FFF2-40B4-BE49-F238E27FC236}">
                  <a16:creationId xmlns:a16="http://schemas.microsoft.com/office/drawing/2014/main" id="{90FD7CCA-375E-498D-BA4A-0E8CAAE403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6813" y="3617913"/>
              <a:ext cx="547688" cy="192088"/>
            </a:xfrm>
            <a:custGeom>
              <a:avLst/>
              <a:gdLst>
                <a:gd name="T0" fmla="*/ 730 w 730"/>
                <a:gd name="T1" fmla="*/ 0 h 255"/>
                <a:gd name="T2" fmla="*/ 365 w 730"/>
                <a:gd name="T3" fmla="*/ 255 h 255"/>
                <a:gd name="T4" fmla="*/ 0 w 730"/>
                <a:gd name="T5" fmla="*/ 0 h 255"/>
                <a:gd name="T6" fmla="*/ 730 w 730"/>
                <a:gd name="T7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0" h="255">
                  <a:moveTo>
                    <a:pt x="730" y="0"/>
                  </a:moveTo>
                  <a:cubicBezTo>
                    <a:pt x="675" y="149"/>
                    <a:pt x="533" y="255"/>
                    <a:pt x="365" y="255"/>
                  </a:cubicBezTo>
                  <a:cubicBezTo>
                    <a:pt x="198" y="255"/>
                    <a:pt x="55" y="149"/>
                    <a:pt x="0" y="0"/>
                  </a:cubicBezTo>
                  <a:lnTo>
                    <a:pt x="730" y="0"/>
                  </a:lnTo>
                  <a:close/>
                </a:path>
              </a:pathLst>
            </a:custGeom>
            <a:solidFill>
              <a:srgbClr val="EB9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">
              <a:extLst>
                <a:ext uri="{FF2B5EF4-FFF2-40B4-BE49-F238E27FC236}">
                  <a16:creationId xmlns:a16="http://schemas.microsoft.com/office/drawing/2014/main" id="{9129BDDF-BCA8-434C-9006-C13AAF259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1413" y="3559175"/>
              <a:ext cx="598488" cy="68263"/>
            </a:xfrm>
            <a:custGeom>
              <a:avLst/>
              <a:gdLst>
                <a:gd name="T0" fmla="*/ 38 w 800"/>
                <a:gd name="T1" fmla="*/ 0 h 90"/>
                <a:gd name="T2" fmla="*/ 762 w 800"/>
                <a:gd name="T3" fmla="*/ 0 h 90"/>
                <a:gd name="T4" fmla="*/ 800 w 800"/>
                <a:gd name="T5" fmla="*/ 45 h 90"/>
                <a:gd name="T6" fmla="*/ 800 w 800"/>
                <a:gd name="T7" fmla="*/ 45 h 90"/>
                <a:gd name="T8" fmla="*/ 762 w 800"/>
                <a:gd name="T9" fmla="*/ 90 h 90"/>
                <a:gd name="T10" fmla="*/ 38 w 800"/>
                <a:gd name="T11" fmla="*/ 90 h 90"/>
                <a:gd name="T12" fmla="*/ 0 w 800"/>
                <a:gd name="T13" fmla="*/ 45 h 90"/>
                <a:gd name="T14" fmla="*/ 0 w 800"/>
                <a:gd name="T15" fmla="*/ 45 h 90"/>
                <a:gd name="T16" fmla="*/ 38 w 800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0" h="90">
                  <a:moveTo>
                    <a:pt x="38" y="0"/>
                  </a:moveTo>
                  <a:lnTo>
                    <a:pt x="762" y="0"/>
                  </a:lnTo>
                  <a:cubicBezTo>
                    <a:pt x="783" y="0"/>
                    <a:pt x="800" y="20"/>
                    <a:pt x="800" y="45"/>
                  </a:cubicBezTo>
                  <a:lnTo>
                    <a:pt x="800" y="45"/>
                  </a:lnTo>
                  <a:cubicBezTo>
                    <a:pt x="800" y="70"/>
                    <a:pt x="783" y="90"/>
                    <a:pt x="762" y="90"/>
                  </a:cubicBezTo>
                  <a:lnTo>
                    <a:pt x="38" y="90"/>
                  </a:lnTo>
                  <a:cubicBezTo>
                    <a:pt x="17" y="90"/>
                    <a:pt x="0" y="70"/>
                    <a:pt x="0" y="45"/>
                  </a:cubicBezTo>
                  <a:lnTo>
                    <a:pt x="0" y="45"/>
                  </a:lnTo>
                  <a:cubicBezTo>
                    <a:pt x="0" y="20"/>
                    <a:pt x="17" y="0"/>
                    <a:pt x="38" y="0"/>
                  </a:cubicBezTo>
                  <a:close/>
                </a:path>
              </a:pathLst>
            </a:custGeom>
            <a:solidFill>
              <a:srgbClr val="EB9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">
              <a:extLst>
                <a:ext uri="{FF2B5EF4-FFF2-40B4-BE49-F238E27FC236}">
                  <a16:creationId xmlns:a16="http://schemas.microsoft.com/office/drawing/2014/main" id="{BB820314-54FA-44D9-88B4-5B3B8FDA8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1575" y="3627438"/>
              <a:ext cx="538163" cy="28575"/>
            </a:xfrm>
            <a:custGeom>
              <a:avLst/>
              <a:gdLst>
                <a:gd name="T0" fmla="*/ 702 w 720"/>
                <a:gd name="T1" fmla="*/ 39 h 39"/>
                <a:gd name="T2" fmla="*/ 720 w 720"/>
                <a:gd name="T3" fmla="*/ 0 h 39"/>
                <a:gd name="T4" fmla="*/ 686 w 720"/>
                <a:gd name="T5" fmla="*/ 0 h 39"/>
                <a:gd name="T6" fmla="*/ 461 w 720"/>
                <a:gd name="T7" fmla="*/ 0 h 39"/>
                <a:gd name="T8" fmla="*/ 260 w 720"/>
                <a:gd name="T9" fmla="*/ 0 h 39"/>
                <a:gd name="T10" fmla="*/ 34 w 720"/>
                <a:gd name="T11" fmla="*/ 0 h 39"/>
                <a:gd name="T12" fmla="*/ 0 w 720"/>
                <a:gd name="T13" fmla="*/ 0 h 39"/>
                <a:gd name="T14" fmla="*/ 18 w 720"/>
                <a:gd name="T15" fmla="*/ 39 h 39"/>
                <a:gd name="T16" fmla="*/ 702 w 720"/>
                <a:gd name="T17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0" h="39">
                  <a:moveTo>
                    <a:pt x="702" y="39"/>
                  </a:moveTo>
                  <a:cubicBezTo>
                    <a:pt x="709" y="26"/>
                    <a:pt x="715" y="13"/>
                    <a:pt x="720" y="0"/>
                  </a:cubicBezTo>
                  <a:lnTo>
                    <a:pt x="686" y="0"/>
                  </a:lnTo>
                  <a:lnTo>
                    <a:pt x="461" y="0"/>
                  </a:lnTo>
                  <a:lnTo>
                    <a:pt x="260" y="0"/>
                  </a:lnTo>
                  <a:lnTo>
                    <a:pt x="34" y="0"/>
                  </a:lnTo>
                  <a:lnTo>
                    <a:pt x="0" y="0"/>
                  </a:lnTo>
                  <a:cubicBezTo>
                    <a:pt x="5" y="13"/>
                    <a:pt x="12" y="26"/>
                    <a:pt x="18" y="39"/>
                  </a:cubicBezTo>
                  <a:lnTo>
                    <a:pt x="702" y="39"/>
                  </a:lnTo>
                  <a:close/>
                </a:path>
              </a:pathLst>
            </a:custGeom>
            <a:solidFill>
              <a:srgbClr val="CC7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">
            <a:extLst>
              <a:ext uri="{FF2B5EF4-FFF2-40B4-BE49-F238E27FC236}">
                <a16:creationId xmlns:a16="http://schemas.microsoft.com/office/drawing/2014/main" id="{77101F45-C4AE-4145-8708-E7226F15D283}"/>
              </a:ext>
            </a:extLst>
          </p:cNvPr>
          <p:cNvGrpSpPr/>
          <p:nvPr/>
        </p:nvGrpSpPr>
        <p:grpSpPr>
          <a:xfrm>
            <a:off x="3082925" y="2179869"/>
            <a:ext cx="800101" cy="723900"/>
            <a:chOff x="3540125" y="2306638"/>
            <a:chExt cx="800101" cy="723900"/>
          </a:xfrm>
        </p:grpSpPr>
        <p:sp>
          <p:nvSpPr>
            <p:cNvPr id="56" name="FREEFORM">
              <a:extLst>
                <a:ext uri="{FF2B5EF4-FFF2-40B4-BE49-F238E27FC236}">
                  <a16:creationId xmlns:a16="http://schemas.microsoft.com/office/drawing/2014/main" id="{9B8FAF56-D52C-4F52-913A-BFCC33009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3625" y="2306638"/>
              <a:ext cx="484188" cy="261938"/>
            </a:xfrm>
            <a:custGeom>
              <a:avLst/>
              <a:gdLst>
                <a:gd name="T0" fmla="*/ 645 w 645"/>
                <a:gd name="T1" fmla="*/ 0 h 349"/>
                <a:gd name="T2" fmla="*/ 395 w 645"/>
                <a:gd name="T3" fmla="*/ 321 h 349"/>
                <a:gd name="T4" fmla="*/ 395 w 645"/>
                <a:gd name="T5" fmla="*/ 321 h 349"/>
                <a:gd name="T6" fmla="*/ 395 w 645"/>
                <a:gd name="T7" fmla="*/ 322 h 349"/>
                <a:gd name="T8" fmla="*/ 395 w 645"/>
                <a:gd name="T9" fmla="*/ 322 h 349"/>
                <a:gd name="T10" fmla="*/ 395 w 645"/>
                <a:gd name="T11" fmla="*/ 322 h 349"/>
                <a:gd name="T12" fmla="*/ 0 w 645"/>
                <a:gd name="T13" fmla="*/ 217 h 349"/>
                <a:gd name="T14" fmla="*/ 645 w 645"/>
                <a:gd name="T15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5" h="349">
                  <a:moveTo>
                    <a:pt x="645" y="0"/>
                  </a:moveTo>
                  <a:cubicBezTo>
                    <a:pt x="623" y="145"/>
                    <a:pt x="516" y="264"/>
                    <a:pt x="395" y="321"/>
                  </a:cubicBezTo>
                  <a:lnTo>
                    <a:pt x="395" y="321"/>
                  </a:lnTo>
                  <a:lnTo>
                    <a:pt x="395" y="322"/>
                  </a:lnTo>
                  <a:lnTo>
                    <a:pt x="395" y="322"/>
                  </a:lnTo>
                  <a:lnTo>
                    <a:pt x="395" y="322"/>
                  </a:lnTo>
                  <a:cubicBezTo>
                    <a:pt x="264" y="349"/>
                    <a:pt x="106" y="320"/>
                    <a:pt x="0" y="217"/>
                  </a:cubicBezTo>
                  <a:cubicBezTo>
                    <a:pt x="318" y="273"/>
                    <a:pt x="461" y="221"/>
                    <a:pt x="645" y="0"/>
                  </a:cubicBezTo>
                  <a:close/>
                </a:path>
              </a:pathLst>
            </a:custGeom>
            <a:solidFill>
              <a:srgbClr val="ED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">
              <a:extLst>
                <a:ext uri="{FF2B5EF4-FFF2-40B4-BE49-F238E27FC236}">
                  <a16:creationId xmlns:a16="http://schemas.microsoft.com/office/drawing/2014/main" id="{F730A63B-A8CD-4388-A17F-141815E71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4125" y="2768600"/>
              <a:ext cx="481013" cy="261938"/>
            </a:xfrm>
            <a:custGeom>
              <a:avLst/>
              <a:gdLst>
                <a:gd name="T0" fmla="*/ 644 w 644"/>
                <a:gd name="T1" fmla="*/ 132 h 349"/>
                <a:gd name="T2" fmla="*/ 250 w 644"/>
                <a:gd name="T3" fmla="*/ 27 h 349"/>
                <a:gd name="T4" fmla="*/ 250 w 644"/>
                <a:gd name="T5" fmla="*/ 27 h 349"/>
                <a:gd name="T6" fmla="*/ 250 w 644"/>
                <a:gd name="T7" fmla="*/ 27 h 349"/>
                <a:gd name="T8" fmla="*/ 250 w 644"/>
                <a:gd name="T9" fmla="*/ 27 h 349"/>
                <a:gd name="T10" fmla="*/ 250 w 644"/>
                <a:gd name="T11" fmla="*/ 27 h 349"/>
                <a:gd name="T12" fmla="*/ 0 w 644"/>
                <a:gd name="T13" fmla="*/ 349 h 349"/>
                <a:gd name="T14" fmla="*/ 644 w 644"/>
                <a:gd name="T15" fmla="*/ 13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4" h="349">
                  <a:moveTo>
                    <a:pt x="644" y="132"/>
                  </a:moveTo>
                  <a:cubicBezTo>
                    <a:pt x="538" y="29"/>
                    <a:pt x="381" y="0"/>
                    <a:pt x="250" y="27"/>
                  </a:cubicBezTo>
                  <a:lnTo>
                    <a:pt x="250" y="27"/>
                  </a:lnTo>
                  <a:lnTo>
                    <a:pt x="250" y="27"/>
                  </a:lnTo>
                  <a:lnTo>
                    <a:pt x="250" y="27"/>
                  </a:lnTo>
                  <a:lnTo>
                    <a:pt x="250" y="27"/>
                  </a:lnTo>
                  <a:cubicBezTo>
                    <a:pt x="129" y="85"/>
                    <a:pt x="22" y="203"/>
                    <a:pt x="0" y="349"/>
                  </a:cubicBezTo>
                  <a:cubicBezTo>
                    <a:pt x="219" y="113"/>
                    <a:pt x="364" y="67"/>
                    <a:pt x="644" y="132"/>
                  </a:cubicBezTo>
                  <a:close/>
                </a:path>
              </a:pathLst>
            </a:custGeom>
            <a:solidFill>
              <a:srgbClr val="ED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">
              <a:extLst>
                <a:ext uri="{FF2B5EF4-FFF2-40B4-BE49-F238E27FC236}">
                  <a16:creationId xmlns:a16="http://schemas.microsoft.com/office/drawing/2014/main" id="{480FB6C5-A695-462C-AE85-A23C95D5A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0125" y="2522538"/>
              <a:ext cx="261938" cy="484188"/>
            </a:xfrm>
            <a:custGeom>
              <a:avLst/>
              <a:gdLst>
                <a:gd name="T0" fmla="*/ 0 w 349"/>
                <a:gd name="T1" fmla="*/ 0 h 645"/>
                <a:gd name="T2" fmla="*/ 321 w 349"/>
                <a:gd name="T3" fmla="*/ 250 h 645"/>
                <a:gd name="T4" fmla="*/ 321 w 349"/>
                <a:gd name="T5" fmla="*/ 250 h 645"/>
                <a:gd name="T6" fmla="*/ 321 w 349"/>
                <a:gd name="T7" fmla="*/ 251 h 645"/>
                <a:gd name="T8" fmla="*/ 321 w 349"/>
                <a:gd name="T9" fmla="*/ 251 h 645"/>
                <a:gd name="T10" fmla="*/ 321 w 349"/>
                <a:gd name="T11" fmla="*/ 251 h 645"/>
                <a:gd name="T12" fmla="*/ 217 w 349"/>
                <a:gd name="T13" fmla="*/ 645 h 645"/>
                <a:gd name="T14" fmla="*/ 0 w 349"/>
                <a:gd name="T15" fmla="*/ 0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9" h="645">
                  <a:moveTo>
                    <a:pt x="0" y="0"/>
                  </a:moveTo>
                  <a:cubicBezTo>
                    <a:pt x="145" y="22"/>
                    <a:pt x="264" y="129"/>
                    <a:pt x="321" y="250"/>
                  </a:cubicBezTo>
                  <a:lnTo>
                    <a:pt x="321" y="250"/>
                  </a:lnTo>
                  <a:lnTo>
                    <a:pt x="321" y="251"/>
                  </a:lnTo>
                  <a:lnTo>
                    <a:pt x="321" y="251"/>
                  </a:lnTo>
                  <a:lnTo>
                    <a:pt x="321" y="251"/>
                  </a:lnTo>
                  <a:cubicBezTo>
                    <a:pt x="349" y="382"/>
                    <a:pt x="319" y="539"/>
                    <a:pt x="217" y="645"/>
                  </a:cubicBezTo>
                  <a:cubicBezTo>
                    <a:pt x="272" y="328"/>
                    <a:pt x="221" y="184"/>
                    <a:pt x="0" y="0"/>
                  </a:cubicBezTo>
                  <a:close/>
                </a:path>
              </a:pathLst>
            </a:custGeom>
            <a:solidFill>
              <a:srgbClr val="ED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">
              <a:extLst>
                <a:ext uri="{FF2B5EF4-FFF2-40B4-BE49-F238E27FC236}">
                  <a16:creationId xmlns:a16="http://schemas.microsoft.com/office/drawing/2014/main" id="{EFC6013E-9FE9-499A-A565-0408BC766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8288" y="2308225"/>
              <a:ext cx="261938" cy="482600"/>
            </a:xfrm>
            <a:custGeom>
              <a:avLst/>
              <a:gdLst>
                <a:gd name="T0" fmla="*/ 132 w 349"/>
                <a:gd name="T1" fmla="*/ 0 h 645"/>
                <a:gd name="T2" fmla="*/ 27 w 349"/>
                <a:gd name="T3" fmla="*/ 394 h 645"/>
                <a:gd name="T4" fmla="*/ 27 w 349"/>
                <a:gd name="T5" fmla="*/ 394 h 645"/>
                <a:gd name="T6" fmla="*/ 27 w 349"/>
                <a:gd name="T7" fmla="*/ 394 h 645"/>
                <a:gd name="T8" fmla="*/ 27 w 349"/>
                <a:gd name="T9" fmla="*/ 394 h 645"/>
                <a:gd name="T10" fmla="*/ 27 w 349"/>
                <a:gd name="T11" fmla="*/ 394 h 645"/>
                <a:gd name="T12" fmla="*/ 349 w 349"/>
                <a:gd name="T13" fmla="*/ 645 h 645"/>
                <a:gd name="T14" fmla="*/ 132 w 349"/>
                <a:gd name="T15" fmla="*/ 0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9" h="645">
                  <a:moveTo>
                    <a:pt x="132" y="0"/>
                  </a:moveTo>
                  <a:cubicBezTo>
                    <a:pt x="29" y="106"/>
                    <a:pt x="0" y="263"/>
                    <a:pt x="27" y="394"/>
                  </a:cubicBezTo>
                  <a:lnTo>
                    <a:pt x="27" y="394"/>
                  </a:lnTo>
                  <a:lnTo>
                    <a:pt x="27" y="394"/>
                  </a:lnTo>
                  <a:lnTo>
                    <a:pt x="27" y="394"/>
                  </a:lnTo>
                  <a:lnTo>
                    <a:pt x="27" y="394"/>
                  </a:lnTo>
                  <a:cubicBezTo>
                    <a:pt x="85" y="515"/>
                    <a:pt x="203" y="623"/>
                    <a:pt x="349" y="645"/>
                  </a:cubicBezTo>
                  <a:cubicBezTo>
                    <a:pt x="113" y="426"/>
                    <a:pt x="67" y="281"/>
                    <a:pt x="132" y="0"/>
                  </a:cubicBezTo>
                  <a:close/>
                </a:path>
              </a:pathLst>
            </a:custGeom>
            <a:solidFill>
              <a:srgbClr val="ED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FREEFORM">
            <a:extLst>
              <a:ext uri="{FF2B5EF4-FFF2-40B4-BE49-F238E27FC236}">
                <a16:creationId xmlns:a16="http://schemas.microsoft.com/office/drawing/2014/main" id="{3929015D-D653-43F3-890F-C2876E4E882A}"/>
              </a:ext>
            </a:extLst>
          </p:cNvPr>
          <p:cNvSpPr>
            <a:spLocks/>
          </p:cNvSpPr>
          <p:nvPr/>
        </p:nvSpPr>
        <p:spPr bwMode="auto">
          <a:xfrm>
            <a:off x="1921053" y="1976771"/>
            <a:ext cx="989013" cy="403225"/>
          </a:xfrm>
          <a:custGeom>
            <a:avLst/>
            <a:gdLst>
              <a:gd name="T0" fmla="*/ 906 w 1319"/>
              <a:gd name="T1" fmla="*/ 182 h 537"/>
              <a:gd name="T2" fmla="*/ 1319 w 1319"/>
              <a:gd name="T3" fmla="*/ 282 h 537"/>
              <a:gd name="T4" fmla="*/ 760 w 1319"/>
              <a:gd name="T5" fmla="*/ 0 h 537"/>
              <a:gd name="T6" fmla="*/ 739 w 1319"/>
              <a:gd name="T7" fmla="*/ 280 h 537"/>
              <a:gd name="T8" fmla="*/ 0 w 1319"/>
              <a:gd name="T9" fmla="*/ 33 h 537"/>
              <a:gd name="T10" fmla="*/ 875 w 1319"/>
              <a:gd name="T11" fmla="*/ 537 h 537"/>
              <a:gd name="T12" fmla="*/ 906 w 1319"/>
              <a:gd name="T13" fmla="*/ 182 h 5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19" h="537">
                <a:moveTo>
                  <a:pt x="906" y="182"/>
                </a:moveTo>
                <a:lnTo>
                  <a:pt x="1319" y="282"/>
                </a:lnTo>
                <a:lnTo>
                  <a:pt x="760" y="0"/>
                </a:lnTo>
                <a:lnTo>
                  <a:pt x="739" y="280"/>
                </a:lnTo>
                <a:lnTo>
                  <a:pt x="0" y="33"/>
                </a:lnTo>
                <a:lnTo>
                  <a:pt x="875" y="537"/>
                </a:lnTo>
                <a:lnTo>
                  <a:pt x="906" y="182"/>
                </a:lnTo>
                <a:close/>
              </a:path>
            </a:pathLst>
          </a:custGeom>
          <a:solidFill>
            <a:srgbClr val="F7EC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">
            <a:extLst>
              <a:ext uri="{FF2B5EF4-FFF2-40B4-BE49-F238E27FC236}">
                <a16:creationId xmlns:a16="http://schemas.microsoft.com/office/drawing/2014/main" id="{67B97B2C-859F-4CC0-94BC-43C8D6B30ADD}"/>
              </a:ext>
            </a:extLst>
          </p:cNvPr>
          <p:cNvSpPr>
            <a:spLocks/>
          </p:cNvSpPr>
          <p:nvPr/>
        </p:nvSpPr>
        <p:spPr bwMode="auto">
          <a:xfrm>
            <a:off x="2013128" y="1321133"/>
            <a:ext cx="588963" cy="376238"/>
          </a:xfrm>
          <a:custGeom>
            <a:avLst/>
            <a:gdLst>
              <a:gd name="T0" fmla="*/ 534 w 786"/>
              <a:gd name="T1" fmla="*/ 294 h 502"/>
              <a:gd name="T2" fmla="*/ 786 w 786"/>
              <a:gd name="T3" fmla="*/ 401 h 502"/>
              <a:gd name="T4" fmla="*/ 470 w 786"/>
              <a:gd name="T5" fmla="*/ 0 h 502"/>
              <a:gd name="T6" fmla="*/ 392 w 786"/>
              <a:gd name="T7" fmla="*/ 244 h 502"/>
              <a:gd name="T8" fmla="*/ 0 w 786"/>
              <a:gd name="T9" fmla="*/ 1 h 502"/>
              <a:gd name="T10" fmla="*/ 459 w 786"/>
              <a:gd name="T11" fmla="*/ 502 h 502"/>
              <a:gd name="T12" fmla="*/ 534 w 786"/>
              <a:gd name="T13" fmla="*/ 294 h 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6" h="502">
                <a:moveTo>
                  <a:pt x="534" y="294"/>
                </a:moveTo>
                <a:lnTo>
                  <a:pt x="786" y="401"/>
                </a:lnTo>
                <a:lnTo>
                  <a:pt x="470" y="0"/>
                </a:lnTo>
                <a:lnTo>
                  <a:pt x="392" y="244"/>
                </a:lnTo>
                <a:lnTo>
                  <a:pt x="0" y="1"/>
                </a:lnTo>
                <a:lnTo>
                  <a:pt x="459" y="502"/>
                </a:lnTo>
                <a:lnTo>
                  <a:pt x="534" y="294"/>
                </a:lnTo>
                <a:close/>
              </a:path>
            </a:pathLst>
          </a:custGeom>
          <a:solidFill>
            <a:srgbClr val="F7EC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">
            <a:extLst>
              <a:ext uri="{FF2B5EF4-FFF2-40B4-BE49-F238E27FC236}">
                <a16:creationId xmlns:a16="http://schemas.microsoft.com/office/drawing/2014/main" id="{A8F35BBE-C1DA-46DB-AF3B-6A4B6751C2B6}"/>
              </a:ext>
            </a:extLst>
          </p:cNvPr>
          <p:cNvSpPr>
            <a:spLocks/>
          </p:cNvSpPr>
          <p:nvPr/>
        </p:nvSpPr>
        <p:spPr bwMode="auto">
          <a:xfrm>
            <a:off x="3176588" y="958818"/>
            <a:ext cx="496888" cy="660400"/>
          </a:xfrm>
          <a:custGeom>
            <a:avLst/>
            <a:gdLst>
              <a:gd name="T0" fmla="*/ 387 w 664"/>
              <a:gd name="T1" fmla="*/ 481 h 880"/>
              <a:gd name="T2" fmla="*/ 664 w 664"/>
              <a:gd name="T3" fmla="*/ 880 h 880"/>
              <a:gd name="T4" fmla="*/ 455 w 664"/>
              <a:gd name="T5" fmla="*/ 211 h 880"/>
              <a:gd name="T6" fmla="*/ 250 w 664"/>
              <a:gd name="T7" fmla="*/ 454 h 880"/>
              <a:gd name="T8" fmla="*/ 0 w 664"/>
              <a:gd name="T9" fmla="*/ 0 h 880"/>
              <a:gd name="T10" fmla="*/ 196 w 664"/>
              <a:gd name="T11" fmla="*/ 726 h 880"/>
              <a:gd name="T12" fmla="*/ 387 w 664"/>
              <a:gd name="T13" fmla="*/ 481 h 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4" h="880">
                <a:moveTo>
                  <a:pt x="387" y="481"/>
                </a:moveTo>
                <a:lnTo>
                  <a:pt x="664" y="880"/>
                </a:lnTo>
                <a:lnTo>
                  <a:pt x="455" y="211"/>
                </a:lnTo>
                <a:lnTo>
                  <a:pt x="250" y="454"/>
                </a:lnTo>
                <a:lnTo>
                  <a:pt x="0" y="0"/>
                </a:lnTo>
                <a:lnTo>
                  <a:pt x="196" y="726"/>
                </a:lnTo>
                <a:lnTo>
                  <a:pt x="387" y="481"/>
                </a:lnTo>
                <a:close/>
              </a:path>
            </a:pathLst>
          </a:custGeom>
          <a:solidFill>
            <a:srgbClr val="F7EC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">
            <a:extLst>
              <a:ext uri="{FF2B5EF4-FFF2-40B4-BE49-F238E27FC236}">
                <a16:creationId xmlns:a16="http://schemas.microsoft.com/office/drawing/2014/main" id="{1E3D51F9-60E7-47AC-9E2C-21FCEC3E5D9D}"/>
              </a:ext>
            </a:extLst>
          </p:cNvPr>
          <p:cNvSpPr>
            <a:spLocks/>
          </p:cNvSpPr>
          <p:nvPr/>
        </p:nvSpPr>
        <p:spPr bwMode="auto">
          <a:xfrm>
            <a:off x="4029076" y="279732"/>
            <a:ext cx="279400" cy="709613"/>
          </a:xfrm>
          <a:custGeom>
            <a:avLst/>
            <a:gdLst>
              <a:gd name="T0" fmla="*/ 254 w 372"/>
              <a:gd name="T1" fmla="*/ 606 h 947"/>
              <a:gd name="T2" fmla="*/ 372 w 372"/>
              <a:gd name="T3" fmla="*/ 947 h 947"/>
              <a:gd name="T4" fmla="*/ 354 w 372"/>
              <a:gd name="T5" fmla="*/ 377 h 947"/>
              <a:gd name="T6" fmla="*/ 112 w 372"/>
              <a:gd name="T7" fmla="*/ 542 h 947"/>
              <a:gd name="T8" fmla="*/ 0 w 372"/>
              <a:gd name="T9" fmla="*/ 0 h 947"/>
              <a:gd name="T10" fmla="*/ 19 w 372"/>
              <a:gd name="T11" fmla="*/ 751 h 947"/>
              <a:gd name="T12" fmla="*/ 254 w 372"/>
              <a:gd name="T13" fmla="*/ 606 h 9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2" h="947">
                <a:moveTo>
                  <a:pt x="254" y="606"/>
                </a:moveTo>
                <a:lnTo>
                  <a:pt x="372" y="947"/>
                </a:lnTo>
                <a:lnTo>
                  <a:pt x="354" y="377"/>
                </a:lnTo>
                <a:lnTo>
                  <a:pt x="112" y="542"/>
                </a:lnTo>
                <a:lnTo>
                  <a:pt x="0" y="0"/>
                </a:lnTo>
                <a:lnTo>
                  <a:pt x="19" y="751"/>
                </a:lnTo>
                <a:lnTo>
                  <a:pt x="254" y="606"/>
                </a:lnTo>
                <a:close/>
              </a:path>
            </a:pathLst>
          </a:custGeom>
          <a:solidFill>
            <a:srgbClr val="F7EC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">
            <a:extLst>
              <a:ext uri="{FF2B5EF4-FFF2-40B4-BE49-F238E27FC236}">
                <a16:creationId xmlns:a16="http://schemas.microsoft.com/office/drawing/2014/main" id="{EC13E6C4-498B-4E73-9894-F62D22857934}"/>
              </a:ext>
            </a:extLst>
          </p:cNvPr>
          <p:cNvSpPr>
            <a:spLocks/>
          </p:cNvSpPr>
          <p:nvPr/>
        </p:nvSpPr>
        <p:spPr bwMode="auto">
          <a:xfrm>
            <a:off x="5033720" y="202128"/>
            <a:ext cx="501650" cy="931863"/>
          </a:xfrm>
          <a:custGeom>
            <a:avLst/>
            <a:gdLst>
              <a:gd name="T0" fmla="*/ 342 w 670"/>
              <a:gd name="T1" fmla="*/ 858 h 1242"/>
              <a:gd name="T2" fmla="*/ 161 w 670"/>
              <a:gd name="T3" fmla="*/ 1242 h 1242"/>
              <a:gd name="T4" fmla="*/ 550 w 670"/>
              <a:gd name="T5" fmla="*/ 752 h 1242"/>
              <a:gd name="T6" fmla="*/ 279 w 670"/>
              <a:gd name="T7" fmla="*/ 675 h 1242"/>
              <a:gd name="T8" fmla="*/ 670 w 670"/>
              <a:gd name="T9" fmla="*/ 0 h 1242"/>
              <a:gd name="T10" fmla="*/ 0 w 670"/>
              <a:gd name="T11" fmla="*/ 756 h 1242"/>
              <a:gd name="T12" fmla="*/ 342 w 670"/>
              <a:gd name="T13" fmla="*/ 858 h 1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0" h="1242">
                <a:moveTo>
                  <a:pt x="342" y="858"/>
                </a:moveTo>
                <a:lnTo>
                  <a:pt x="161" y="1242"/>
                </a:lnTo>
                <a:lnTo>
                  <a:pt x="550" y="752"/>
                </a:lnTo>
                <a:lnTo>
                  <a:pt x="279" y="675"/>
                </a:lnTo>
                <a:lnTo>
                  <a:pt x="670" y="0"/>
                </a:lnTo>
                <a:lnTo>
                  <a:pt x="0" y="756"/>
                </a:lnTo>
                <a:lnTo>
                  <a:pt x="342" y="858"/>
                </a:lnTo>
                <a:close/>
              </a:path>
            </a:pathLst>
          </a:custGeom>
          <a:solidFill>
            <a:srgbClr val="F7EC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TEXTBOX">
            <a:extLst>
              <a:ext uri="{FF2B5EF4-FFF2-40B4-BE49-F238E27FC236}">
                <a16:creationId xmlns:a16="http://schemas.microsoft.com/office/drawing/2014/main" id="{5801A21F-FD8A-458C-AD5C-54FF3FB15E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2766" y="3916397"/>
            <a:ext cx="3372718" cy="938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100" b="0" i="0" u="none" strike="noStrike" cap="none" normalizeH="0" baseline="0" dirty="0" err="1">
                <a:ln>
                  <a:noFill/>
                </a:ln>
                <a:solidFill>
                  <a:srgbClr val="F7EC9C"/>
                </a:solidFill>
                <a:effectLst/>
                <a:latin typeface="Pacifico" panose="02000000000000000000" pitchFamily="2" charset="0"/>
              </a:rPr>
              <a:t>Controling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1" name="TEXTBOX">
            <a:extLst>
              <a:ext uri="{FF2B5EF4-FFF2-40B4-BE49-F238E27FC236}">
                <a16:creationId xmlns:a16="http://schemas.microsoft.com/office/drawing/2014/main" id="{3A0F2940-7DBA-4C45-A07E-7B48850A6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728" y="4765675"/>
            <a:ext cx="97020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YOUR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2" name="TEXTBOX">
            <a:extLst>
              <a:ext uri="{FF2B5EF4-FFF2-40B4-BE49-F238E27FC236}">
                <a16:creationId xmlns:a16="http://schemas.microsoft.com/office/drawing/2014/main" id="{FFCDC420-0014-498C-9D6A-FC273F8C6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4658" y="4648200"/>
            <a:ext cx="1155766" cy="938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100" b="0" i="0" u="none" strike="noStrike" cap="none" normalizeH="0" baseline="0" dirty="0">
                <a:ln>
                  <a:noFill/>
                </a:ln>
                <a:solidFill>
                  <a:srgbClr val="F7EC9C"/>
                </a:solidFill>
                <a:effectLst/>
                <a:latin typeface="Pacifico" panose="02000000000000000000" pitchFamily="2" charset="0"/>
              </a:rPr>
              <a:t>Life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3" name="TEXTBOX">
            <a:extLst>
              <a:ext uri="{FF2B5EF4-FFF2-40B4-BE49-F238E27FC236}">
                <a16:creationId xmlns:a16="http://schemas.microsoft.com/office/drawing/2014/main" id="{F5995F16-C113-4AB5-B51E-DE6C22048B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45563" y="4381500"/>
            <a:ext cx="1049338" cy="210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1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4" name="RECTANGLE">
            <a:extLst>
              <a:ext uri="{FF2B5EF4-FFF2-40B4-BE49-F238E27FC236}">
                <a16:creationId xmlns:a16="http://schemas.microsoft.com/office/drawing/2014/main" id="{2B686ABE-742F-426A-A311-44E0B4C1AB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0459" y="2027975"/>
            <a:ext cx="2143125" cy="76200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RECTANGLE">
            <a:extLst>
              <a:ext uri="{FF2B5EF4-FFF2-40B4-BE49-F238E27FC236}">
                <a16:creationId xmlns:a16="http://schemas.microsoft.com/office/drawing/2014/main" id="{EE1F427B-5CBA-4B8C-B624-DBBBFCA9B1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87384" y="2027975"/>
            <a:ext cx="76200" cy="698500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RECTANGLE">
            <a:extLst>
              <a:ext uri="{FF2B5EF4-FFF2-40B4-BE49-F238E27FC236}">
                <a16:creationId xmlns:a16="http://schemas.microsoft.com/office/drawing/2014/main" id="{CCA68048-4F3E-4DB5-AC9A-9003428BA8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8101" y="5578475"/>
            <a:ext cx="1879600" cy="76200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TEXTBOX">
            <a:extLst>
              <a:ext uri="{FF2B5EF4-FFF2-40B4-BE49-F238E27FC236}">
                <a16:creationId xmlns:a16="http://schemas.microsoft.com/office/drawing/2014/main" id="{B386EC31-CF18-4271-8E75-2AC6A147BBD5}"/>
              </a:ext>
            </a:extLst>
          </p:cNvPr>
          <p:cNvSpPr>
            <a:spLocks noChangeArrowheads="1"/>
          </p:cNvSpPr>
          <p:nvPr/>
        </p:nvSpPr>
        <p:spPr bwMode="auto">
          <a:xfrm rot="1736986">
            <a:off x="5730069" y="52803"/>
            <a:ext cx="442429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600" b="0" i="0" u="none" strike="noStrike" cap="none" normalizeH="0" baseline="0" dirty="0">
                <a:ln>
                  <a:noFill/>
                </a:ln>
                <a:solidFill>
                  <a:srgbClr val="FA5F5F"/>
                </a:solidFill>
                <a:effectLst/>
                <a:latin typeface="Bebas Neue" panose="020B0606020202050201" pitchFamily="34" charset="0"/>
              </a:rPr>
              <a:t>?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3" name="OVAL">
            <a:extLst>
              <a:ext uri="{FF2B5EF4-FFF2-40B4-BE49-F238E27FC236}">
                <a16:creationId xmlns:a16="http://schemas.microsoft.com/office/drawing/2014/main" id="{EAF67521-9004-4947-8BD7-1428204789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8100" y="1212701"/>
            <a:ext cx="1979613" cy="1731963"/>
          </a:xfrm>
          <a:prstGeom prst="ellipse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">
            <a:extLst>
              <a:ext uri="{FF2B5EF4-FFF2-40B4-BE49-F238E27FC236}">
                <a16:creationId xmlns:a16="http://schemas.microsoft.com/office/drawing/2014/main" id="{D7BC5271-4FFB-4ED9-97C1-9E0F6471CF8D}"/>
              </a:ext>
            </a:extLst>
          </p:cNvPr>
          <p:cNvSpPr>
            <a:spLocks/>
          </p:cNvSpPr>
          <p:nvPr/>
        </p:nvSpPr>
        <p:spPr bwMode="auto">
          <a:xfrm>
            <a:off x="5080000" y="1276201"/>
            <a:ext cx="1814513" cy="1490663"/>
          </a:xfrm>
          <a:custGeom>
            <a:avLst/>
            <a:gdLst>
              <a:gd name="T0" fmla="*/ 1955 w 2424"/>
              <a:gd name="T1" fmla="*/ 430 h 1987"/>
              <a:gd name="T2" fmla="*/ 1693 w 2424"/>
              <a:gd name="T3" fmla="*/ 1737 h 1987"/>
              <a:gd name="T4" fmla="*/ 1668 w 2424"/>
              <a:gd name="T5" fmla="*/ 605 h 1987"/>
              <a:gd name="T6" fmla="*/ 946 w 2424"/>
              <a:gd name="T7" fmla="*/ 806 h 1987"/>
              <a:gd name="T8" fmla="*/ 1858 w 2424"/>
              <a:gd name="T9" fmla="*/ 1269 h 1987"/>
              <a:gd name="T10" fmla="*/ 1146 w 2424"/>
              <a:gd name="T11" fmla="*/ 971 h 1987"/>
              <a:gd name="T12" fmla="*/ 1589 w 2424"/>
              <a:gd name="T13" fmla="*/ 1028 h 1987"/>
              <a:gd name="T14" fmla="*/ 1343 w 2424"/>
              <a:gd name="T15" fmla="*/ 980 h 1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24" h="1987">
                <a:moveTo>
                  <a:pt x="1955" y="430"/>
                </a:moveTo>
                <a:cubicBezTo>
                  <a:pt x="404" y="0"/>
                  <a:pt x="0" y="1987"/>
                  <a:pt x="1693" y="1737"/>
                </a:cubicBezTo>
                <a:cubicBezTo>
                  <a:pt x="2424" y="1630"/>
                  <a:pt x="2276" y="862"/>
                  <a:pt x="1668" y="605"/>
                </a:cubicBezTo>
                <a:cubicBezTo>
                  <a:pt x="1485" y="528"/>
                  <a:pt x="1092" y="521"/>
                  <a:pt x="946" y="806"/>
                </a:cubicBezTo>
                <a:cubicBezTo>
                  <a:pt x="660" y="1362"/>
                  <a:pt x="1647" y="1891"/>
                  <a:pt x="1858" y="1269"/>
                </a:cubicBezTo>
                <a:cubicBezTo>
                  <a:pt x="1989" y="881"/>
                  <a:pt x="1246" y="513"/>
                  <a:pt x="1146" y="971"/>
                </a:cubicBezTo>
                <a:cubicBezTo>
                  <a:pt x="1097" y="1196"/>
                  <a:pt x="1613" y="1349"/>
                  <a:pt x="1589" y="1028"/>
                </a:cubicBezTo>
                <a:cubicBezTo>
                  <a:pt x="1585" y="968"/>
                  <a:pt x="1470" y="852"/>
                  <a:pt x="1343" y="980"/>
                </a:cubicBezTo>
              </a:path>
            </a:pathLst>
          </a:custGeom>
          <a:noFill/>
          <a:ln w="50800" cap="flat">
            <a:solidFill>
              <a:srgbClr val="221F2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TEXTBOX">
            <a:extLst>
              <a:ext uri="{FF2B5EF4-FFF2-40B4-BE49-F238E27FC236}">
                <a16:creationId xmlns:a16="http://schemas.microsoft.com/office/drawing/2014/main" id="{C8BD2433-6E70-467D-AC8B-E771B0BDD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6387" y="2774805"/>
            <a:ext cx="34506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spc="600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HAS IT GOTTEN</a:t>
            </a:r>
            <a:endParaRPr kumimoji="0" lang="en-US" altLang="en-US" sz="2600" b="0" i="0" u="none" strike="noStrike" cap="none" spc="600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0" name="TEXTBOX">
            <a:extLst>
              <a:ext uri="{FF2B5EF4-FFF2-40B4-BE49-F238E27FC236}">
                <a16:creationId xmlns:a16="http://schemas.microsoft.com/office/drawing/2014/main" id="{09E132B1-B4BF-4A0E-BBC1-56C171FAD0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7437" y="3040063"/>
            <a:ext cx="3523401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TO THE POINT WHERE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1" name="TEXTBOX">
            <a:extLst>
              <a:ext uri="{FF2B5EF4-FFF2-40B4-BE49-F238E27FC236}">
                <a16:creationId xmlns:a16="http://schemas.microsoft.com/office/drawing/2014/main" id="{92AD93EB-89A1-4CE6-8D0B-3B2D737348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7614" y="3529440"/>
            <a:ext cx="3456331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YOU FEEL LIKE IT’S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 useBgFill="1">
        <p:nvSpPr>
          <p:cNvPr id="6" name="RECTANGLE">
            <a:extLst>
              <a:ext uri="{FF2B5EF4-FFF2-40B4-BE49-F238E27FC236}">
                <a16:creationId xmlns:a16="http://schemas.microsoft.com/office/drawing/2014/main" id="{C2AFA32E-F063-4E3B-8436-19A5B3284BEA}"/>
              </a:ext>
            </a:extLst>
          </p:cNvPr>
          <p:cNvSpPr/>
          <p:nvPr/>
        </p:nvSpPr>
        <p:spPr>
          <a:xfrm>
            <a:off x="10250488" y="819765"/>
            <a:ext cx="1941512" cy="60318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">
            <a:extLst>
              <a:ext uri="{FF2B5EF4-FFF2-40B4-BE49-F238E27FC236}">
                <a16:creationId xmlns:a16="http://schemas.microsoft.com/office/drawing/2014/main" id="{475EBB10-BA99-41BF-AE72-C3F90464C9EC}"/>
              </a:ext>
            </a:extLst>
          </p:cNvPr>
          <p:cNvSpPr/>
          <p:nvPr/>
        </p:nvSpPr>
        <p:spPr>
          <a:xfrm>
            <a:off x="-1091381" y="-3392129"/>
            <a:ext cx="1091381" cy="1061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  <p:sp>
        <p:nvSpPr>
          <p:cNvPr id="102" name="RECTANGLE">
            <a:extLst>
              <a:ext uri="{FF2B5EF4-FFF2-40B4-BE49-F238E27FC236}">
                <a16:creationId xmlns:a16="http://schemas.microsoft.com/office/drawing/2014/main" id="{9E09AA74-C3B3-45BC-A6A4-71D2934EE100}"/>
              </a:ext>
            </a:extLst>
          </p:cNvPr>
          <p:cNvSpPr/>
          <p:nvPr/>
        </p:nvSpPr>
        <p:spPr>
          <a:xfrm>
            <a:off x="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FREEFORM">
            <a:extLst>
              <a:ext uri="{FF2B5EF4-FFF2-40B4-BE49-F238E27FC236}">
                <a16:creationId xmlns:a16="http://schemas.microsoft.com/office/drawing/2014/main" id="{7C787F61-D11F-44C1-9064-2F436775E4CF}"/>
              </a:ext>
            </a:extLst>
          </p:cNvPr>
          <p:cNvSpPr/>
          <p:nvPr/>
        </p:nvSpPr>
        <p:spPr>
          <a:xfrm>
            <a:off x="12382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">
            <a:extLst>
              <a:ext uri="{FF2B5EF4-FFF2-40B4-BE49-F238E27FC236}">
                <a16:creationId xmlns:a16="http://schemas.microsoft.com/office/drawing/2014/main" id="{DE7B3C4C-9D89-458C-90C5-D2E965564EFB}"/>
              </a:ext>
            </a:extLst>
          </p:cNvPr>
          <p:cNvSpPr/>
          <p:nvPr/>
        </p:nvSpPr>
        <p:spPr>
          <a:xfrm>
            <a:off x="247650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FREEFORM">
            <a:extLst>
              <a:ext uri="{FF2B5EF4-FFF2-40B4-BE49-F238E27FC236}">
                <a16:creationId xmlns:a16="http://schemas.microsoft.com/office/drawing/2014/main" id="{B41F54B8-274B-4CEC-985F-B01FFB85212A}"/>
              </a:ext>
            </a:extLst>
          </p:cNvPr>
          <p:cNvSpPr/>
          <p:nvPr/>
        </p:nvSpPr>
        <p:spPr>
          <a:xfrm>
            <a:off x="37147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">
            <a:extLst>
              <a:ext uri="{FF2B5EF4-FFF2-40B4-BE49-F238E27FC236}">
                <a16:creationId xmlns:a16="http://schemas.microsoft.com/office/drawing/2014/main" id="{F6498547-E67F-4418-91F9-63F62C094682}"/>
              </a:ext>
            </a:extLst>
          </p:cNvPr>
          <p:cNvSpPr/>
          <p:nvPr/>
        </p:nvSpPr>
        <p:spPr>
          <a:xfrm>
            <a:off x="495300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FREEFORM">
            <a:extLst>
              <a:ext uri="{FF2B5EF4-FFF2-40B4-BE49-F238E27FC236}">
                <a16:creationId xmlns:a16="http://schemas.microsoft.com/office/drawing/2014/main" id="{2A0058E1-806C-4E2F-83C9-E967699A03C5}"/>
              </a:ext>
            </a:extLst>
          </p:cNvPr>
          <p:cNvSpPr/>
          <p:nvPr/>
        </p:nvSpPr>
        <p:spPr>
          <a:xfrm>
            <a:off x="61912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">
            <a:extLst>
              <a:ext uri="{FF2B5EF4-FFF2-40B4-BE49-F238E27FC236}">
                <a16:creationId xmlns:a16="http://schemas.microsoft.com/office/drawing/2014/main" id="{4E81070C-9511-4FE5-AB53-02BF1B3DD588}"/>
              </a:ext>
            </a:extLst>
          </p:cNvPr>
          <p:cNvSpPr/>
          <p:nvPr/>
        </p:nvSpPr>
        <p:spPr>
          <a:xfrm>
            <a:off x="742950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">
            <a:extLst>
              <a:ext uri="{FF2B5EF4-FFF2-40B4-BE49-F238E27FC236}">
                <a16:creationId xmlns:a16="http://schemas.microsoft.com/office/drawing/2014/main" id="{ED30B618-EFC7-4B94-8258-45139B164FC6}"/>
              </a:ext>
            </a:extLst>
          </p:cNvPr>
          <p:cNvSpPr/>
          <p:nvPr/>
        </p:nvSpPr>
        <p:spPr>
          <a:xfrm>
            <a:off x="86677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">
            <a:extLst>
              <a:ext uri="{FF2B5EF4-FFF2-40B4-BE49-F238E27FC236}">
                <a16:creationId xmlns:a16="http://schemas.microsoft.com/office/drawing/2014/main" id="{38F31C6F-462D-499E-88BA-88B23F72B0E7}"/>
              </a:ext>
            </a:extLst>
          </p:cNvPr>
          <p:cNvSpPr/>
          <p:nvPr/>
        </p:nvSpPr>
        <p:spPr>
          <a:xfrm>
            <a:off x="990600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FREEFORM">
            <a:extLst>
              <a:ext uri="{FF2B5EF4-FFF2-40B4-BE49-F238E27FC236}">
                <a16:creationId xmlns:a16="http://schemas.microsoft.com/office/drawing/2014/main" id="{4FF04C03-5290-450E-A438-74D996702B0A}"/>
              </a:ext>
            </a:extLst>
          </p:cNvPr>
          <p:cNvSpPr/>
          <p:nvPr/>
        </p:nvSpPr>
        <p:spPr>
          <a:xfrm>
            <a:off x="111442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93C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">
            <a:extLst>
              <a:ext uri="{FF2B5EF4-FFF2-40B4-BE49-F238E27FC236}">
                <a16:creationId xmlns:a16="http://schemas.microsoft.com/office/drawing/2014/main" id="{5A39C713-1589-4BD4-B265-AC8268C7C3DE}"/>
              </a:ext>
            </a:extLst>
          </p:cNvPr>
          <p:cNvSpPr/>
          <p:nvPr/>
        </p:nvSpPr>
        <p:spPr>
          <a:xfrm>
            <a:off x="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FREEFORM">
            <a:extLst>
              <a:ext uri="{FF2B5EF4-FFF2-40B4-BE49-F238E27FC236}">
                <a16:creationId xmlns:a16="http://schemas.microsoft.com/office/drawing/2014/main" id="{4E6F6A53-9BFF-4BE6-B6F8-2A7370899A13}"/>
              </a:ext>
            </a:extLst>
          </p:cNvPr>
          <p:cNvSpPr/>
          <p:nvPr/>
        </p:nvSpPr>
        <p:spPr>
          <a:xfrm>
            <a:off x="12382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">
            <a:extLst>
              <a:ext uri="{FF2B5EF4-FFF2-40B4-BE49-F238E27FC236}">
                <a16:creationId xmlns:a16="http://schemas.microsoft.com/office/drawing/2014/main" id="{E17A0B8F-73C9-401D-ACA0-D8814597AC12}"/>
              </a:ext>
            </a:extLst>
          </p:cNvPr>
          <p:cNvSpPr/>
          <p:nvPr/>
        </p:nvSpPr>
        <p:spPr>
          <a:xfrm>
            <a:off x="247650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">
            <a:extLst>
              <a:ext uri="{FF2B5EF4-FFF2-40B4-BE49-F238E27FC236}">
                <a16:creationId xmlns:a16="http://schemas.microsoft.com/office/drawing/2014/main" id="{52A1E8A0-1747-42C2-AE80-1FEB30393AD6}"/>
              </a:ext>
            </a:extLst>
          </p:cNvPr>
          <p:cNvSpPr/>
          <p:nvPr/>
        </p:nvSpPr>
        <p:spPr>
          <a:xfrm>
            <a:off x="37147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">
            <a:extLst>
              <a:ext uri="{FF2B5EF4-FFF2-40B4-BE49-F238E27FC236}">
                <a16:creationId xmlns:a16="http://schemas.microsoft.com/office/drawing/2014/main" id="{C532A85F-51CC-4D30-9072-71A0E5585EC4}"/>
              </a:ext>
            </a:extLst>
          </p:cNvPr>
          <p:cNvSpPr/>
          <p:nvPr/>
        </p:nvSpPr>
        <p:spPr>
          <a:xfrm>
            <a:off x="495300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FREEFORM">
            <a:extLst>
              <a:ext uri="{FF2B5EF4-FFF2-40B4-BE49-F238E27FC236}">
                <a16:creationId xmlns:a16="http://schemas.microsoft.com/office/drawing/2014/main" id="{AD05B61A-528C-4ECF-A3A5-ACF58C91B58C}"/>
              </a:ext>
            </a:extLst>
          </p:cNvPr>
          <p:cNvSpPr/>
          <p:nvPr/>
        </p:nvSpPr>
        <p:spPr>
          <a:xfrm>
            <a:off x="61912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">
            <a:extLst>
              <a:ext uri="{FF2B5EF4-FFF2-40B4-BE49-F238E27FC236}">
                <a16:creationId xmlns:a16="http://schemas.microsoft.com/office/drawing/2014/main" id="{CF4EA17A-1D8F-48A6-A8AB-31EE6EE5E177}"/>
              </a:ext>
            </a:extLst>
          </p:cNvPr>
          <p:cNvSpPr/>
          <p:nvPr/>
        </p:nvSpPr>
        <p:spPr>
          <a:xfrm>
            <a:off x="742950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">
            <a:extLst>
              <a:ext uri="{FF2B5EF4-FFF2-40B4-BE49-F238E27FC236}">
                <a16:creationId xmlns:a16="http://schemas.microsoft.com/office/drawing/2014/main" id="{5F535B5F-495C-4B9F-A4A8-3FB3DB30B088}"/>
              </a:ext>
            </a:extLst>
          </p:cNvPr>
          <p:cNvSpPr/>
          <p:nvPr/>
        </p:nvSpPr>
        <p:spPr>
          <a:xfrm>
            <a:off x="86677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">
            <a:extLst>
              <a:ext uri="{FF2B5EF4-FFF2-40B4-BE49-F238E27FC236}">
                <a16:creationId xmlns:a16="http://schemas.microsoft.com/office/drawing/2014/main" id="{CD3A5244-6C26-4425-9B8A-F9164B28B036}"/>
              </a:ext>
            </a:extLst>
          </p:cNvPr>
          <p:cNvSpPr/>
          <p:nvPr/>
        </p:nvSpPr>
        <p:spPr>
          <a:xfrm>
            <a:off x="9906000" y="-567198"/>
            <a:ext cx="1238250" cy="8839200"/>
          </a:xfrm>
          <a:prstGeom prst="roundRect">
            <a:avLst>
              <a:gd name="adj" fmla="val 50000"/>
            </a:avLst>
          </a:pr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">
            <a:extLst>
              <a:ext uri="{FF2B5EF4-FFF2-40B4-BE49-F238E27FC236}">
                <a16:creationId xmlns:a16="http://schemas.microsoft.com/office/drawing/2014/main" id="{FD9BEC2B-A432-468D-86E1-1D4F3A28DE33}"/>
              </a:ext>
            </a:extLst>
          </p:cNvPr>
          <p:cNvSpPr/>
          <p:nvPr/>
        </p:nvSpPr>
        <p:spPr>
          <a:xfrm>
            <a:off x="11144250" y="-567198"/>
            <a:ext cx="1238250" cy="8261350"/>
          </a:xfrm>
          <a:custGeom>
            <a:avLst/>
            <a:gdLst>
              <a:gd name="connsiteX0" fmla="*/ 619125 w 1238250"/>
              <a:gd name="connsiteY0" fmla="*/ 0 h 8261350"/>
              <a:gd name="connsiteX1" fmla="*/ 1238250 w 1238250"/>
              <a:gd name="connsiteY1" fmla="*/ 619125 h 8261350"/>
              <a:gd name="connsiteX2" fmla="*/ 1238250 w 1238250"/>
              <a:gd name="connsiteY2" fmla="*/ 8220075 h 8261350"/>
              <a:gd name="connsiteX3" fmla="*/ 1234089 w 1238250"/>
              <a:gd name="connsiteY3" fmla="*/ 8261350 h 8261350"/>
              <a:gd name="connsiteX4" fmla="*/ 1225672 w 1238250"/>
              <a:gd name="connsiteY4" fmla="*/ 8177850 h 8261350"/>
              <a:gd name="connsiteX5" fmla="*/ 619125 w 1238250"/>
              <a:gd name="connsiteY5" fmla="*/ 7683500 h 8261350"/>
              <a:gd name="connsiteX6" fmla="*/ 12579 w 1238250"/>
              <a:gd name="connsiteY6" fmla="*/ 8177850 h 8261350"/>
              <a:gd name="connsiteX7" fmla="*/ 4161 w 1238250"/>
              <a:gd name="connsiteY7" fmla="*/ 8261350 h 8261350"/>
              <a:gd name="connsiteX8" fmla="*/ 0 w 1238250"/>
              <a:gd name="connsiteY8" fmla="*/ 8220075 h 8261350"/>
              <a:gd name="connsiteX9" fmla="*/ 0 w 1238250"/>
              <a:gd name="connsiteY9" fmla="*/ 619125 h 8261350"/>
              <a:gd name="connsiteX10" fmla="*/ 619125 w 1238250"/>
              <a:gd name="connsiteY10" fmla="*/ 0 h 826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38250" h="8261350">
                <a:moveTo>
                  <a:pt x="619125" y="0"/>
                </a:moveTo>
                <a:cubicBezTo>
                  <a:pt x="961058" y="0"/>
                  <a:pt x="1238250" y="277192"/>
                  <a:pt x="1238250" y="619125"/>
                </a:cubicBezTo>
                <a:lnTo>
                  <a:pt x="1238250" y="8220075"/>
                </a:lnTo>
                <a:lnTo>
                  <a:pt x="1234089" y="8261350"/>
                </a:lnTo>
                <a:lnTo>
                  <a:pt x="1225672" y="8177850"/>
                </a:lnTo>
                <a:cubicBezTo>
                  <a:pt x="1167941" y="7895725"/>
                  <a:pt x="918316" y="7683500"/>
                  <a:pt x="619125" y="7683500"/>
                </a:cubicBezTo>
                <a:cubicBezTo>
                  <a:pt x="319934" y="7683500"/>
                  <a:pt x="70310" y="7895725"/>
                  <a:pt x="12579" y="8177850"/>
                </a:cubicBezTo>
                <a:lnTo>
                  <a:pt x="4161" y="8261350"/>
                </a:lnTo>
                <a:lnTo>
                  <a:pt x="0" y="8220075"/>
                </a:lnTo>
                <a:lnTo>
                  <a:pt x="0" y="619125"/>
                </a:lnTo>
                <a:cubicBezTo>
                  <a:pt x="0" y="277192"/>
                  <a:pt x="277192" y="0"/>
                  <a:pt x="619125" y="0"/>
                </a:cubicBezTo>
                <a:close/>
              </a:path>
            </a:pathLst>
          </a:custGeom>
          <a:solidFill>
            <a:srgbClr val="59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">
            <a:extLst>
              <a:ext uri="{FF2B5EF4-FFF2-40B4-BE49-F238E27FC236}">
                <a16:creationId xmlns:a16="http://schemas.microsoft.com/office/drawing/2014/main" id="{383DF949-A9A0-479B-9655-6247834118F8}"/>
              </a:ext>
            </a:extLst>
          </p:cNvPr>
          <p:cNvSpPr/>
          <p:nvPr/>
        </p:nvSpPr>
        <p:spPr>
          <a:xfrm rot="14888757">
            <a:off x="6073841" y="809248"/>
            <a:ext cx="1241270" cy="1241270"/>
          </a:xfrm>
          <a:custGeom>
            <a:avLst/>
            <a:gdLst>
              <a:gd name="connsiteX0" fmla="*/ 861830 w 6135848"/>
              <a:gd name="connsiteY0" fmla="*/ 2247018 h 6135850"/>
              <a:gd name="connsiteX1" fmla="*/ 213487 w 6135848"/>
              <a:gd name="connsiteY1" fmla="*/ 1986989 h 6135850"/>
              <a:gd name="connsiteX2" fmla="*/ 204452 w 6135848"/>
              <a:gd name="connsiteY2" fmla="*/ 1965856 h 6135850"/>
              <a:gd name="connsiteX3" fmla="*/ 228651 w 6135848"/>
              <a:gd name="connsiteY3" fmla="*/ 1905522 h 6135850"/>
              <a:gd name="connsiteX4" fmla="*/ 249784 w 6135848"/>
              <a:gd name="connsiteY4" fmla="*/ 1896485 h 6135850"/>
              <a:gd name="connsiteX5" fmla="*/ 897140 w 6135848"/>
              <a:gd name="connsiteY5" fmla="*/ 2156118 h 6135850"/>
              <a:gd name="connsiteX6" fmla="*/ 881122 w 6135848"/>
              <a:gd name="connsiteY6" fmla="*/ 2190873 h 6135850"/>
              <a:gd name="connsiteX7" fmla="*/ 711967 w 6135848"/>
              <a:gd name="connsiteY7" fmla="*/ 3116682 h 6135850"/>
              <a:gd name="connsiteX8" fmla="*/ 16252 w 6135848"/>
              <a:gd name="connsiteY8" fmla="*/ 3116682 h 6135850"/>
              <a:gd name="connsiteX9" fmla="*/ 0 w 6135848"/>
              <a:gd name="connsiteY9" fmla="*/ 3100428 h 6135850"/>
              <a:gd name="connsiteX10" fmla="*/ 0 w 6135848"/>
              <a:gd name="connsiteY10" fmla="*/ 3035422 h 6135850"/>
              <a:gd name="connsiteX11" fmla="*/ 16252 w 6135848"/>
              <a:gd name="connsiteY11" fmla="*/ 3019170 h 6135850"/>
              <a:gd name="connsiteX12" fmla="*/ 714391 w 6135848"/>
              <a:gd name="connsiteY12" fmla="*/ 3019170 h 6135850"/>
              <a:gd name="connsiteX13" fmla="*/ 711583 w 6135848"/>
              <a:gd name="connsiteY13" fmla="*/ 3110998 h 6135850"/>
              <a:gd name="connsiteX14" fmla="*/ 1406412 w 6135848"/>
              <a:gd name="connsiteY14" fmla="*/ 1397579 h 6135850"/>
              <a:gd name="connsiteX15" fmla="*/ 1394360 w 6135848"/>
              <a:gd name="connsiteY15" fmla="*/ 1408594 h 6135850"/>
              <a:gd name="connsiteX16" fmla="*/ 1340020 w 6135848"/>
              <a:gd name="connsiteY16" fmla="*/ 1469035 h 6135850"/>
              <a:gd name="connsiteX17" fmla="*/ 839624 w 6135848"/>
              <a:gd name="connsiteY17" fmla="*/ 982040 h 6135850"/>
              <a:gd name="connsiteX18" fmla="*/ 839313 w 6135848"/>
              <a:gd name="connsiteY18" fmla="*/ 959058 h 6135850"/>
              <a:gd name="connsiteX19" fmla="*/ 884651 w 6135848"/>
              <a:gd name="connsiteY19" fmla="*/ 912472 h 6135850"/>
              <a:gd name="connsiteX20" fmla="*/ 907633 w 6135848"/>
              <a:gd name="connsiteY20" fmla="*/ 912159 h 6135850"/>
              <a:gd name="connsiteX21" fmla="*/ 908789 w 6135848"/>
              <a:gd name="connsiteY21" fmla="*/ 4009183 h 6135850"/>
              <a:gd name="connsiteX22" fmla="*/ 264426 w 6135848"/>
              <a:gd name="connsiteY22" fmla="*/ 4274354 h 6135850"/>
              <a:gd name="connsiteX23" fmla="*/ 243210 w 6135848"/>
              <a:gd name="connsiteY23" fmla="*/ 4265509 h 6135850"/>
              <a:gd name="connsiteX24" fmla="*/ 218473 w 6135848"/>
              <a:gd name="connsiteY24" fmla="*/ 4205395 h 6135850"/>
              <a:gd name="connsiteX25" fmla="*/ 227316 w 6135848"/>
              <a:gd name="connsiteY25" fmla="*/ 4184182 h 6135850"/>
              <a:gd name="connsiteX26" fmla="*/ 873278 w 6135848"/>
              <a:gd name="connsiteY26" fmla="*/ 3918353 h 6135850"/>
              <a:gd name="connsiteX27" fmla="*/ 901452 w 6135848"/>
              <a:gd name="connsiteY27" fmla="*/ 3994058 h 6135850"/>
              <a:gd name="connsiteX28" fmla="*/ 2217498 w 6135848"/>
              <a:gd name="connsiteY28" fmla="*/ 873278 h 6135850"/>
              <a:gd name="connsiteX29" fmla="*/ 2141791 w 6135848"/>
              <a:gd name="connsiteY29" fmla="*/ 901453 h 6135850"/>
              <a:gd name="connsiteX30" fmla="*/ 2126665 w 6135848"/>
              <a:gd name="connsiteY30" fmla="*/ 908790 h 6135850"/>
              <a:gd name="connsiteX31" fmla="*/ 1861493 w 6135848"/>
              <a:gd name="connsiteY31" fmla="*/ 264426 h 6135850"/>
              <a:gd name="connsiteX32" fmla="*/ 1870338 w 6135848"/>
              <a:gd name="connsiteY32" fmla="*/ 243210 h 6135850"/>
              <a:gd name="connsiteX33" fmla="*/ 1930455 w 6135848"/>
              <a:gd name="connsiteY33" fmla="*/ 218471 h 6135850"/>
              <a:gd name="connsiteX34" fmla="*/ 1951669 w 6135848"/>
              <a:gd name="connsiteY34" fmla="*/ 227316 h 6135850"/>
              <a:gd name="connsiteX35" fmla="*/ 1461192 w 6135848"/>
              <a:gd name="connsiteY35" fmla="*/ 4788778 h 6135850"/>
              <a:gd name="connsiteX36" fmla="*/ 967142 w 6135848"/>
              <a:gd name="connsiteY36" fmla="*/ 5296424 h 6135850"/>
              <a:gd name="connsiteX37" fmla="*/ 944158 w 6135848"/>
              <a:gd name="connsiteY37" fmla="*/ 5296736 h 6135850"/>
              <a:gd name="connsiteX38" fmla="*/ 897572 w 6135848"/>
              <a:gd name="connsiteY38" fmla="*/ 5251397 h 6135850"/>
              <a:gd name="connsiteX39" fmla="*/ 897261 w 6135848"/>
              <a:gd name="connsiteY39" fmla="*/ 5228416 h 6135850"/>
              <a:gd name="connsiteX40" fmla="*/ 1390458 w 6135848"/>
              <a:gd name="connsiteY40" fmla="*/ 4721646 h 6135850"/>
              <a:gd name="connsiteX41" fmla="*/ 1408593 w 6135848"/>
              <a:gd name="connsiteY41" fmla="*/ 4741489 h 6135850"/>
              <a:gd name="connsiteX42" fmla="*/ 3116680 w 6135848"/>
              <a:gd name="connsiteY42" fmla="*/ 714392 h 6135850"/>
              <a:gd name="connsiteX43" fmla="*/ 3024851 w 6135848"/>
              <a:gd name="connsiteY43" fmla="*/ 711584 h 6135850"/>
              <a:gd name="connsiteX44" fmla="*/ 3019168 w 6135848"/>
              <a:gd name="connsiteY44" fmla="*/ 711968 h 6135850"/>
              <a:gd name="connsiteX45" fmla="*/ 3019168 w 6135848"/>
              <a:gd name="connsiteY45" fmla="*/ 16253 h 6135850"/>
              <a:gd name="connsiteX46" fmla="*/ 3035420 w 6135848"/>
              <a:gd name="connsiteY46" fmla="*/ 0 h 6135850"/>
              <a:gd name="connsiteX47" fmla="*/ 3100428 w 6135848"/>
              <a:gd name="connsiteY47" fmla="*/ 0 h 6135850"/>
              <a:gd name="connsiteX48" fmla="*/ 3116680 w 6135848"/>
              <a:gd name="connsiteY48" fmla="*/ 16252 h 6135850"/>
              <a:gd name="connsiteX49" fmla="*/ 2237039 w 6135848"/>
              <a:gd name="connsiteY49" fmla="*/ 5270591 h 6135850"/>
              <a:gd name="connsiteX50" fmla="*/ 1973287 w 6135848"/>
              <a:gd name="connsiteY50" fmla="*/ 5928216 h 6135850"/>
              <a:gd name="connsiteX51" fmla="*/ 1952153 w 6135848"/>
              <a:gd name="connsiteY51" fmla="*/ 5937251 h 6135850"/>
              <a:gd name="connsiteX52" fmla="*/ 1891818 w 6135848"/>
              <a:gd name="connsiteY52" fmla="*/ 5913054 h 6135850"/>
              <a:gd name="connsiteX53" fmla="*/ 1882783 w 6135848"/>
              <a:gd name="connsiteY53" fmla="*/ 5891919 h 6135850"/>
              <a:gd name="connsiteX54" fmla="*/ 2146535 w 6135848"/>
              <a:gd name="connsiteY54" fmla="*/ 5234293 h 6135850"/>
              <a:gd name="connsiteX55" fmla="*/ 2190872 w 6135848"/>
              <a:gd name="connsiteY55" fmla="*/ 5254727 h 6135850"/>
              <a:gd name="connsiteX56" fmla="*/ 3989311 w 6135848"/>
              <a:gd name="connsiteY56" fmla="*/ 901556 h 6135850"/>
              <a:gd name="connsiteX57" fmla="*/ 3944976 w 6135848"/>
              <a:gd name="connsiteY57" fmla="*/ 881123 h 6135850"/>
              <a:gd name="connsiteX58" fmla="*/ 3898807 w 6135848"/>
              <a:gd name="connsiteY58" fmla="*/ 865259 h 6135850"/>
              <a:gd name="connsiteX59" fmla="*/ 4154714 w 6135848"/>
              <a:gd name="connsiteY59" fmla="*/ 227193 h 6135850"/>
              <a:gd name="connsiteX60" fmla="*/ 4175849 w 6135848"/>
              <a:gd name="connsiteY60" fmla="*/ 218155 h 6135850"/>
              <a:gd name="connsiteX61" fmla="*/ 4236183 w 6135848"/>
              <a:gd name="connsiteY61" fmla="*/ 242355 h 6135850"/>
              <a:gd name="connsiteX62" fmla="*/ 4245217 w 6135848"/>
              <a:gd name="connsiteY62" fmla="*/ 263489 h 6135850"/>
              <a:gd name="connsiteX63" fmla="*/ 3116680 w 6135848"/>
              <a:gd name="connsiteY63" fmla="*/ 6119597 h 6135850"/>
              <a:gd name="connsiteX64" fmla="*/ 3100428 w 6135848"/>
              <a:gd name="connsiteY64" fmla="*/ 6135850 h 6135850"/>
              <a:gd name="connsiteX65" fmla="*/ 3035420 w 6135848"/>
              <a:gd name="connsiteY65" fmla="*/ 6135850 h 6135850"/>
              <a:gd name="connsiteX66" fmla="*/ 3019168 w 6135848"/>
              <a:gd name="connsiteY66" fmla="*/ 6119597 h 6135850"/>
              <a:gd name="connsiteX67" fmla="*/ 3019168 w 6135848"/>
              <a:gd name="connsiteY67" fmla="*/ 5421458 h 6135850"/>
              <a:gd name="connsiteX68" fmla="*/ 3110997 w 6135848"/>
              <a:gd name="connsiteY68" fmla="*/ 5424266 h 6135850"/>
              <a:gd name="connsiteX69" fmla="*/ 3116680 w 6135848"/>
              <a:gd name="connsiteY69" fmla="*/ 5423882 h 6135850"/>
              <a:gd name="connsiteX70" fmla="*/ 5223887 w 6135848"/>
              <a:gd name="connsiteY70" fmla="*/ 922535 h 6135850"/>
              <a:gd name="connsiteX71" fmla="*/ 4745389 w 6135848"/>
              <a:gd name="connsiteY71" fmla="*/ 1414202 h 6135850"/>
              <a:gd name="connsiteX72" fmla="*/ 4727255 w 6135848"/>
              <a:gd name="connsiteY72" fmla="*/ 1394361 h 6135850"/>
              <a:gd name="connsiteX73" fmla="*/ 4674655 w 6135848"/>
              <a:gd name="connsiteY73" fmla="*/ 1347070 h 6135850"/>
              <a:gd name="connsiteX74" fmla="*/ 5154006 w 6135848"/>
              <a:gd name="connsiteY74" fmla="*/ 854527 h 6135850"/>
              <a:gd name="connsiteX75" fmla="*/ 5176990 w 6135848"/>
              <a:gd name="connsiteY75" fmla="*/ 854213 h 6135850"/>
              <a:gd name="connsiteX76" fmla="*/ 5223576 w 6135848"/>
              <a:gd name="connsiteY76" fmla="*/ 899552 h 6135850"/>
              <a:gd name="connsiteX77" fmla="*/ 5223887 w 6135848"/>
              <a:gd name="connsiteY77" fmla="*/ 922535 h 6135850"/>
              <a:gd name="connsiteX78" fmla="*/ 4274325 w 6135848"/>
              <a:gd name="connsiteY78" fmla="*/ 5883864 h 6135850"/>
              <a:gd name="connsiteX79" fmla="*/ 4265509 w 6135848"/>
              <a:gd name="connsiteY79" fmla="*/ 5892640 h 6135850"/>
              <a:gd name="connsiteX80" fmla="*/ 4205393 w 6135848"/>
              <a:gd name="connsiteY80" fmla="*/ 5917379 h 6135850"/>
              <a:gd name="connsiteX81" fmla="*/ 4184179 w 6135848"/>
              <a:gd name="connsiteY81" fmla="*/ 5908534 h 6135850"/>
              <a:gd name="connsiteX82" fmla="*/ 3918350 w 6135848"/>
              <a:gd name="connsiteY82" fmla="*/ 5262571 h 6135850"/>
              <a:gd name="connsiteX83" fmla="*/ 3994057 w 6135848"/>
              <a:gd name="connsiteY83" fmla="*/ 5234397 h 6135850"/>
              <a:gd name="connsiteX84" fmla="*/ 4009183 w 6135848"/>
              <a:gd name="connsiteY84" fmla="*/ 5227059 h 6135850"/>
              <a:gd name="connsiteX85" fmla="*/ 4274354 w 6135848"/>
              <a:gd name="connsiteY85" fmla="*/ 5871424 h 6135850"/>
              <a:gd name="connsiteX86" fmla="*/ 4274325 w 6135848"/>
              <a:gd name="connsiteY86" fmla="*/ 5883864 h 6135850"/>
              <a:gd name="connsiteX87" fmla="*/ 5917346 w 6135848"/>
              <a:gd name="connsiteY87" fmla="*/ 1942895 h 6135850"/>
              <a:gd name="connsiteX88" fmla="*/ 5908532 w 6135848"/>
              <a:gd name="connsiteY88" fmla="*/ 1951670 h 6135850"/>
              <a:gd name="connsiteX89" fmla="*/ 5262570 w 6135848"/>
              <a:gd name="connsiteY89" fmla="*/ 2217499 h 6135850"/>
              <a:gd name="connsiteX90" fmla="*/ 5234396 w 6135848"/>
              <a:gd name="connsiteY90" fmla="*/ 2141792 h 6135850"/>
              <a:gd name="connsiteX91" fmla="*/ 5227058 w 6135848"/>
              <a:gd name="connsiteY91" fmla="*/ 2126666 h 6135850"/>
              <a:gd name="connsiteX92" fmla="*/ 5871422 w 6135848"/>
              <a:gd name="connsiteY92" fmla="*/ 1861495 h 6135850"/>
              <a:gd name="connsiteX93" fmla="*/ 5892638 w 6135848"/>
              <a:gd name="connsiteY93" fmla="*/ 1870340 h 6135850"/>
              <a:gd name="connsiteX94" fmla="*/ 5917374 w 6135848"/>
              <a:gd name="connsiteY94" fmla="*/ 1930455 h 6135850"/>
              <a:gd name="connsiteX95" fmla="*/ 5917346 w 6135848"/>
              <a:gd name="connsiteY95" fmla="*/ 1942895 h 6135850"/>
              <a:gd name="connsiteX96" fmla="*/ 5281835 w 6135848"/>
              <a:gd name="connsiteY96" fmla="*/ 5191890 h 6135850"/>
              <a:gd name="connsiteX97" fmla="*/ 5236497 w 6135848"/>
              <a:gd name="connsiteY97" fmla="*/ 5238476 h 6135850"/>
              <a:gd name="connsiteX98" fmla="*/ 5213513 w 6135848"/>
              <a:gd name="connsiteY98" fmla="*/ 5238790 h 6135850"/>
              <a:gd name="connsiteX99" fmla="*/ 4713854 w 6135848"/>
              <a:gd name="connsiteY99" fmla="*/ 4752512 h 6135850"/>
              <a:gd name="connsiteX100" fmla="*/ 4741488 w 6135848"/>
              <a:gd name="connsiteY100" fmla="*/ 4727257 h 6135850"/>
              <a:gd name="connsiteX101" fmla="*/ 4781728 w 6135848"/>
              <a:gd name="connsiteY101" fmla="*/ 4682498 h 6135850"/>
              <a:gd name="connsiteX102" fmla="*/ 5281524 w 6135848"/>
              <a:gd name="connsiteY102" fmla="*/ 5168908 h 6135850"/>
              <a:gd name="connsiteX103" fmla="*/ 5281835 w 6135848"/>
              <a:gd name="connsiteY103" fmla="*/ 5191890 h 6135850"/>
              <a:gd name="connsiteX104" fmla="*/ 6135848 w 6135848"/>
              <a:gd name="connsiteY104" fmla="*/ 3100428 h 6135850"/>
              <a:gd name="connsiteX105" fmla="*/ 6119596 w 6135848"/>
              <a:gd name="connsiteY105" fmla="*/ 3116682 h 6135850"/>
              <a:gd name="connsiteX106" fmla="*/ 5421457 w 6135848"/>
              <a:gd name="connsiteY106" fmla="*/ 3116682 h 6135850"/>
              <a:gd name="connsiteX107" fmla="*/ 5424265 w 6135848"/>
              <a:gd name="connsiteY107" fmla="*/ 3024852 h 6135850"/>
              <a:gd name="connsiteX108" fmla="*/ 5423881 w 6135848"/>
              <a:gd name="connsiteY108" fmla="*/ 3019170 h 6135850"/>
              <a:gd name="connsiteX109" fmla="*/ 6119595 w 6135848"/>
              <a:gd name="connsiteY109" fmla="*/ 3019170 h 6135850"/>
              <a:gd name="connsiteX110" fmla="*/ 6135848 w 6135848"/>
              <a:gd name="connsiteY110" fmla="*/ 3035422 h 6135850"/>
              <a:gd name="connsiteX111" fmla="*/ 5899350 w 6135848"/>
              <a:gd name="connsiteY111" fmla="*/ 4249887 h 6135850"/>
              <a:gd name="connsiteX112" fmla="*/ 5878215 w 6135848"/>
              <a:gd name="connsiteY112" fmla="*/ 4258921 h 6135850"/>
              <a:gd name="connsiteX113" fmla="*/ 5229876 w 6135848"/>
              <a:gd name="connsiteY113" fmla="*/ 3998894 h 6135850"/>
              <a:gd name="connsiteX114" fmla="*/ 5254726 w 6135848"/>
              <a:gd name="connsiteY114" fmla="*/ 3944977 h 6135850"/>
              <a:gd name="connsiteX115" fmla="*/ 5267162 w 6135848"/>
              <a:gd name="connsiteY115" fmla="*/ 3908786 h 6135850"/>
              <a:gd name="connsiteX116" fmla="*/ 5914514 w 6135848"/>
              <a:gd name="connsiteY116" fmla="*/ 4168417 h 6135850"/>
              <a:gd name="connsiteX117" fmla="*/ 5923547 w 6135848"/>
              <a:gd name="connsiteY117" fmla="*/ 4189552 h 613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135848" h="6135850">
                <a:moveTo>
                  <a:pt x="861830" y="2247018"/>
                </a:moveTo>
                <a:lnTo>
                  <a:pt x="213487" y="1986989"/>
                </a:lnTo>
                <a:cubicBezTo>
                  <a:pt x="205156" y="1983651"/>
                  <a:pt x="201112" y="1974187"/>
                  <a:pt x="204452" y="1965856"/>
                </a:cubicBezTo>
                <a:lnTo>
                  <a:pt x="228651" y="1905522"/>
                </a:lnTo>
                <a:cubicBezTo>
                  <a:pt x="231991" y="1897191"/>
                  <a:pt x="241455" y="1893145"/>
                  <a:pt x="249784" y="1896485"/>
                </a:cubicBezTo>
                <a:lnTo>
                  <a:pt x="897140" y="2156118"/>
                </a:lnTo>
                <a:lnTo>
                  <a:pt x="881122" y="2190873"/>
                </a:lnTo>
                <a:close/>
                <a:moveTo>
                  <a:pt x="711967" y="3116682"/>
                </a:moveTo>
                <a:lnTo>
                  <a:pt x="16252" y="3116682"/>
                </a:lnTo>
                <a:cubicBezTo>
                  <a:pt x="7277" y="3116682"/>
                  <a:pt x="0" y="3109403"/>
                  <a:pt x="0" y="3100428"/>
                </a:cubicBezTo>
                <a:lnTo>
                  <a:pt x="0" y="3035422"/>
                </a:lnTo>
                <a:cubicBezTo>
                  <a:pt x="0" y="3026447"/>
                  <a:pt x="7277" y="3019170"/>
                  <a:pt x="16252" y="3019170"/>
                </a:cubicBezTo>
                <a:lnTo>
                  <a:pt x="714391" y="3019170"/>
                </a:lnTo>
                <a:lnTo>
                  <a:pt x="711583" y="3110998"/>
                </a:lnTo>
                <a:close/>
                <a:moveTo>
                  <a:pt x="1406412" y="1397579"/>
                </a:moveTo>
                <a:lnTo>
                  <a:pt x="1394360" y="1408594"/>
                </a:lnTo>
                <a:lnTo>
                  <a:pt x="1340020" y="1469035"/>
                </a:lnTo>
                <a:lnTo>
                  <a:pt x="839624" y="982040"/>
                </a:lnTo>
                <a:cubicBezTo>
                  <a:pt x="833192" y="975782"/>
                  <a:pt x="833053" y="965490"/>
                  <a:pt x="839313" y="959058"/>
                </a:cubicBezTo>
                <a:lnTo>
                  <a:pt x="884651" y="912472"/>
                </a:lnTo>
                <a:cubicBezTo>
                  <a:pt x="890911" y="906039"/>
                  <a:pt x="901202" y="905901"/>
                  <a:pt x="907633" y="912159"/>
                </a:cubicBezTo>
                <a:close/>
                <a:moveTo>
                  <a:pt x="908789" y="4009183"/>
                </a:moveTo>
                <a:lnTo>
                  <a:pt x="264426" y="4274354"/>
                </a:lnTo>
                <a:cubicBezTo>
                  <a:pt x="256127" y="4277772"/>
                  <a:pt x="246627" y="4273809"/>
                  <a:pt x="243210" y="4265509"/>
                </a:cubicBezTo>
                <a:lnTo>
                  <a:pt x="218473" y="4205395"/>
                </a:lnTo>
                <a:cubicBezTo>
                  <a:pt x="215056" y="4197096"/>
                  <a:pt x="219017" y="4187596"/>
                  <a:pt x="227316" y="4184182"/>
                </a:cubicBezTo>
                <a:lnTo>
                  <a:pt x="873278" y="3918353"/>
                </a:lnTo>
                <a:lnTo>
                  <a:pt x="901452" y="3994058"/>
                </a:lnTo>
                <a:close/>
                <a:moveTo>
                  <a:pt x="2217498" y="873278"/>
                </a:moveTo>
                <a:lnTo>
                  <a:pt x="2141791" y="901453"/>
                </a:lnTo>
                <a:lnTo>
                  <a:pt x="2126665" y="908790"/>
                </a:lnTo>
                <a:lnTo>
                  <a:pt x="1861493" y="264426"/>
                </a:lnTo>
                <a:cubicBezTo>
                  <a:pt x="1858078" y="256127"/>
                  <a:pt x="1862039" y="246627"/>
                  <a:pt x="1870338" y="243210"/>
                </a:cubicBezTo>
                <a:lnTo>
                  <a:pt x="1930455" y="218471"/>
                </a:lnTo>
                <a:cubicBezTo>
                  <a:pt x="1938754" y="215057"/>
                  <a:pt x="1948254" y="219017"/>
                  <a:pt x="1951669" y="227316"/>
                </a:cubicBezTo>
                <a:close/>
                <a:moveTo>
                  <a:pt x="1461192" y="4788778"/>
                </a:moveTo>
                <a:lnTo>
                  <a:pt x="967142" y="5296424"/>
                </a:lnTo>
                <a:cubicBezTo>
                  <a:pt x="960882" y="5302856"/>
                  <a:pt x="950591" y="5302993"/>
                  <a:pt x="944158" y="5296736"/>
                </a:cubicBezTo>
                <a:lnTo>
                  <a:pt x="897572" y="5251397"/>
                </a:lnTo>
                <a:cubicBezTo>
                  <a:pt x="891142" y="5245137"/>
                  <a:pt x="891001" y="5234846"/>
                  <a:pt x="897261" y="5228416"/>
                </a:cubicBezTo>
                <a:lnTo>
                  <a:pt x="1390458" y="4721646"/>
                </a:lnTo>
                <a:lnTo>
                  <a:pt x="1408593" y="4741489"/>
                </a:lnTo>
                <a:close/>
                <a:moveTo>
                  <a:pt x="3116680" y="714392"/>
                </a:moveTo>
                <a:lnTo>
                  <a:pt x="3024851" y="711584"/>
                </a:lnTo>
                <a:lnTo>
                  <a:pt x="3019168" y="711968"/>
                </a:lnTo>
                <a:lnTo>
                  <a:pt x="3019168" y="16253"/>
                </a:lnTo>
                <a:cubicBezTo>
                  <a:pt x="3019168" y="7278"/>
                  <a:pt x="3026445" y="0"/>
                  <a:pt x="3035420" y="0"/>
                </a:cubicBezTo>
                <a:lnTo>
                  <a:pt x="3100428" y="0"/>
                </a:lnTo>
                <a:cubicBezTo>
                  <a:pt x="3109403" y="0"/>
                  <a:pt x="3116680" y="7277"/>
                  <a:pt x="3116680" y="16252"/>
                </a:cubicBezTo>
                <a:close/>
                <a:moveTo>
                  <a:pt x="2237039" y="5270591"/>
                </a:moveTo>
                <a:lnTo>
                  <a:pt x="1973287" y="5928216"/>
                </a:lnTo>
                <a:cubicBezTo>
                  <a:pt x="1969947" y="5936547"/>
                  <a:pt x="1960481" y="5940591"/>
                  <a:pt x="1952153" y="5937251"/>
                </a:cubicBezTo>
                <a:lnTo>
                  <a:pt x="1891818" y="5913054"/>
                </a:lnTo>
                <a:cubicBezTo>
                  <a:pt x="1883489" y="5909711"/>
                  <a:pt x="1879441" y="5900248"/>
                  <a:pt x="1882783" y="5891919"/>
                </a:cubicBezTo>
                <a:lnTo>
                  <a:pt x="2146535" y="5234293"/>
                </a:lnTo>
                <a:lnTo>
                  <a:pt x="2190872" y="5254727"/>
                </a:lnTo>
                <a:close/>
                <a:moveTo>
                  <a:pt x="3989311" y="901556"/>
                </a:moveTo>
                <a:lnTo>
                  <a:pt x="3944976" y="881123"/>
                </a:lnTo>
                <a:lnTo>
                  <a:pt x="3898807" y="865259"/>
                </a:lnTo>
                <a:lnTo>
                  <a:pt x="4154714" y="227193"/>
                </a:lnTo>
                <a:cubicBezTo>
                  <a:pt x="4158054" y="218861"/>
                  <a:pt x="4167518" y="214817"/>
                  <a:pt x="4175849" y="218155"/>
                </a:cubicBezTo>
                <a:lnTo>
                  <a:pt x="4236183" y="242355"/>
                </a:lnTo>
                <a:cubicBezTo>
                  <a:pt x="4244512" y="245695"/>
                  <a:pt x="4248560" y="255161"/>
                  <a:pt x="4245217" y="263489"/>
                </a:cubicBezTo>
                <a:close/>
                <a:moveTo>
                  <a:pt x="3116680" y="6119597"/>
                </a:moveTo>
                <a:cubicBezTo>
                  <a:pt x="3116680" y="6128572"/>
                  <a:pt x="3109403" y="6135850"/>
                  <a:pt x="3100428" y="6135850"/>
                </a:cubicBezTo>
                <a:lnTo>
                  <a:pt x="3035420" y="6135850"/>
                </a:lnTo>
                <a:cubicBezTo>
                  <a:pt x="3026445" y="6135850"/>
                  <a:pt x="3019168" y="6128572"/>
                  <a:pt x="3019168" y="6119597"/>
                </a:cubicBezTo>
                <a:lnTo>
                  <a:pt x="3019168" y="5421458"/>
                </a:lnTo>
                <a:lnTo>
                  <a:pt x="3110997" y="5424266"/>
                </a:lnTo>
                <a:lnTo>
                  <a:pt x="3116680" y="5423882"/>
                </a:lnTo>
                <a:close/>
                <a:moveTo>
                  <a:pt x="5223887" y="922535"/>
                </a:moveTo>
                <a:lnTo>
                  <a:pt x="4745389" y="1414202"/>
                </a:lnTo>
                <a:lnTo>
                  <a:pt x="4727255" y="1394361"/>
                </a:lnTo>
                <a:lnTo>
                  <a:pt x="4674655" y="1347070"/>
                </a:lnTo>
                <a:lnTo>
                  <a:pt x="5154006" y="854527"/>
                </a:lnTo>
                <a:cubicBezTo>
                  <a:pt x="5160266" y="848094"/>
                  <a:pt x="5170558" y="847955"/>
                  <a:pt x="5176990" y="854213"/>
                </a:cubicBezTo>
                <a:lnTo>
                  <a:pt x="5223576" y="899552"/>
                </a:lnTo>
                <a:cubicBezTo>
                  <a:pt x="5230007" y="905811"/>
                  <a:pt x="5230147" y="916104"/>
                  <a:pt x="5223887" y="922535"/>
                </a:cubicBezTo>
                <a:close/>
                <a:moveTo>
                  <a:pt x="4274325" y="5883864"/>
                </a:moveTo>
                <a:cubicBezTo>
                  <a:pt x="4272724" y="5887703"/>
                  <a:pt x="4269659" y="5890931"/>
                  <a:pt x="4265509" y="5892640"/>
                </a:cubicBezTo>
                <a:lnTo>
                  <a:pt x="4205393" y="5917379"/>
                </a:lnTo>
                <a:cubicBezTo>
                  <a:pt x="4197094" y="5920793"/>
                  <a:pt x="4187594" y="5916833"/>
                  <a:pt x="4184179" y="5908534"/>
                </a:cubicBezTo>
                <a:lnTo>
                  <a:pt x="3918350" y="5262571"/>
                </a:lnTo>
                <a:lnTo>
                  <a:pt x="3994057" y="5234397"/>
                </a:lnTo>
                <a:lnTo>
                  <a:pt x="4009183" y="5227059"/>
                </a:lnTo>
                <a:lnTo>
                  <a:pt x="4274354" y="5871424"/>
                </a:lnTo>
                <a:cubicBezTo>
                  <a:pt x="4276062" y="5875575"/>
                  <a:pt x="4275925" y="5880025"/>
                  <a:pt x="4274325" y="5883864"/>
                </a:cubicBezTo>
                <a:close/>
                <a:moveTo>
                  <a:pt x="5917346" y="1942895"/>
                </a:moveTo>
                <a:cubicBezTo>
                  <a:pt x="5915746" y="1946734"/>
                  <a:pt x="5912681" y="1949963"/>
                  <a:pt x="5908532" y="1951670"/>
                </a:cubicBezTo>
                <a:lnTo>
                  <a:pt x="5262570" y="2217499"/>
                </a:lnTo>
                <a:lnTo>
                  <a:pt x="5234396" y="2141792"/>
                </a:lnTo>
                <a:lnTo>
                  <a:pt x="5227058" y="2126666"/>
                </a:lnTo>
                <a:lnTo>
                  <a:pt x="5871422" y="1861495"/>
                </a:lnTo>
                <a:cubicBezTo>
                  <a:pt x="5879723" y="1858081"/>
                  <a:pt x="5889221" y="1862041"/>
                  <a:pt x="5892638" y="1870340"/>
                </a:cubicBezTo>
                <a:lnTo>
                  <a:pt x="5917374" y="1930455"/>
                </a:lnTo>
                <a:cubicBezTo>
                  <a:pt x="5919083" y="1934605"/>
                  <a:pt x="5918947" y="1939055"/>
                  <a:pt x="5917346" y="1942895"/>
                </a:cubicBezTo>
                <a:close/>
                <a:moveTo>
                  <a:pt x="5281835" y="5191890"/>
                </a:moveTo>
                <a:lnTo>
                  <a:pt x="5236497" y="5238476"/>
                </a:lnTo>
                <a:cubicBezTo>
                  <a:pt x="5230237" y="5244909"/>
                  <a:pt x="5219946" y="5245048"/>
                  <a:pt x="5213513" y="5238790"/>
                </a:cubicBezTo>
                <a:lnTo>
                  <a:pt x="4713854" y="4752512"/>
                </a:lnTo>
                <a:lnTo>
                  <a:pt x="4741488" y="4727257"/>
                </a:lnTo>
                <a:lnTo>
                  <a:pt x="4781728" y="4682498"/>
                </a:lnTo>
                <a:lnTo>
                  <a:pt x="5281524" y="5168908"/>
                </a:lnTo>
                <a:cubicBezTo>
                  <a:pt x="5287956" y="5175167"/>
                  <a:pt x="5288095" y="5185457"/>
                  <a:pt x="5281835" y="5191890"/>
                </a:cubicBezTo>
                <a:close/>
                <a:moveTo>
                  <a:pt x="6135848" y="3100428"/>
                </a:moveTo>
                <a:cubicBezTo>
                  <a:pt x="6135848" y="3109403"/>
                  <a:pt x="6128571" y="3116682"/>
                  <a:pt x="6119596" y="3116682"/>
                </a:cubicBezTo>
                <a:lnTo>
                  <a:pt x="5421457" y="3116682"/>
                </a:lnTo>
                <a:lnTo>
                  <a:pt x="5424265" y="3024852"/>
                </a:lnTo>
                <a:lnTo>
                  <a:pt x="5423881" y="3019170"/>
                </a:lnTo>
                <a:lnTo>
                  <a:pt x="6119595" y="3019170"/>
                </a:lnTo>
                <a:cubicBezTo>
                  <a:pt x="6128570" y="3019170"/>
                  <a:pt x="6135848" y="3026447"/>
                  <a:pt x="6135848" y="3035422"/>
                </a:cubicBezTo>
                <a:close/>
                <a:moveTo>
                  <a:pt x="5899350" y="4249887"/>
                </a:moveTo>
                <a:cubicBezTo>
                  <a:pt x="5896007" y="4258218"/>
                  <a:pt x="5886544" y="4262261"/>
                  <a:pt x="5878215" y="4258921"/>
                </a:cubicBezTo>
                <a:lnTo>
                  <a:pt x="5229876" y="3998894"/>
                </a:lnTo>
                <a:lnTo>
                  <a:pt x="5254726" y="3944977"/>
                </a:lnTo>
                <a:lnTo>
                  <a:pt x="5267162" y="3908786"/>
                </a:lnTo>
                <a:lnTo>
                  <a:pt x="5914514" y="4168417"/>
                </a:lnTo>
                <a:cubicBezTo>
                  <a:pt x="5922843" y="4171756"/>
                  <a:pt x="5926889" y="4181221"/>
                  <a:pt x="5923547" y="41895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40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nodeType="withEffect" p14:presetBounceEnd="100000">
                                      <p:stCondLst>
                                        <p:cond delay="1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10" dur="10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" presetClass="exit" presetSubtype="3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15" dur="4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3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6" presetClass="emph" presetSubtype="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6" dur="750" fill="hold"/>
                                            <p:tgtEl>
                                              <p:spTgt spid="5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" presetID="6" presetClass="emph" presetSubtype="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750" fill="hold"/>
                                            <p:tgtEl>
                                              <p:spTgt spid="98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49" presetClass="exit" presetSubtype="0" accel="100000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25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25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25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3" dur="25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49" presetClass="exit" presetSubtype="0" accel="100000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6" dur="25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25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9" dur="25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3" presetID="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1" presetClass="entr" presetSubtype="1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7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6" presetClass="exit" presetSubtype="32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59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6" presetClass="exit" presetSubtype="32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62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4" presetID="23" presetClass="entr" presetSubtype="16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8" presetClass="exit" presetSubtype="32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69" dur="6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6" dur="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7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7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iterate type="lt">
                                        <p:tmAbs val="50"/>
                                      </p:iterate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iterate type="lt">
                                        <p:tmAbs val="50"/>
                                      </p:iterate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23" presetClass="entr" presetSubtype="16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9" dur="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fill="hold" grpId="1" nodeType="withEffect" p14:presetBounceEnd="100000">
                                      <p:stCondLst>
                                        <p:cond delay="20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102" dur="1000" fill="hold"/>
                                            <p:tgtEl>
                                              <p:spTgt spid="93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22" presetClass="entr" presetSubtype="8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5" dur="25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27" presetClass="emph" presetSubtype="0" repeatCount="indefinite" fill="remove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07" dur="250" autoRev="1" fill="remove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08" dur="250" autoRev="1" fill="remove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09" dur="250" autoRev="1" fill="remove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10" dur="250" autoRev="1" fill="remove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" presetID="27" presetClass="emph" presetSubtype="0" repeatCount="indefinite" fill="remove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12" dur="250" autoRev="1" fill="remove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13" dur="250" autoRev="1" fill="remove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14" dur="250" autoRev="1" fill="remove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15" dur="250" autoRev="1" fill="remove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6" presetID="27" presetClass="emph" presetSubtype="0" repeatCount="indefinite" fill="remove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17" dur="250" autoRev="1" fill="remov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18" dur="250" autoRev="1" fill="remov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19" dur="250" autoRev="1" fill="remov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20" dur="250" autoRev="1" fill="remov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" presetID="27" presetClass="emph" presetSubtype="0" repeatCount="indefinite" fill="remove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22" dur="250" autoRev="1" fill="remove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23" dur="250" autoRev="1" fill="remove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24" dur="250" autoRev="1" fill="remove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25" dur="250" autoRev="1" fill="remove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" presetID="27" presetClass="emph" presetSubtype="0" repeatCount="indefinite" fill="remove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27" dur="250" autoRev="1" fill="remove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28" dur="250" autoRev="1" fill="remove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29" dur="250" autoRev="1" fill="remove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30" dur="250" autoRev="1" fill="remove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32" presetID="8" presetClass="emp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3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4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135" presetID="2" presetClass="entr" presetSubtype="1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7" dur="4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8" dur="4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9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1" dur="6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2" dur="6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3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5" dur="25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6" dur="25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7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9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0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1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4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4" dur="4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5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7" dur="6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8" dur="6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9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1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2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3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5" dur="9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6" dur="9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7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9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0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1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3" dur="7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4" dur="7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5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7" dur="4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8" dur="4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9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1" dur="6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2" dur="6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3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5" dur="2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6" dur="2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7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9" dur="7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0" dur="7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1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3" dur="4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4" dur="4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5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7" dur="6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8" dur="6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9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1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2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3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5" dur="9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6" dur="9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7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9" dur="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0" dur="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1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3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4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5" grpId="0"/>
          <p:bldP spid="55" grpId="1"/>
          <p:bldP spid="55" grpId="2"/>
          <p:bldP spid="60" grpId="0" animBg="1"/>
          <p:bldP spid="60" grpId="1" animBg="1"/>
          <p:bldP spid="61" grpId="0" animBg="1"/>
          <p:bldP spid="61" grpId="1" animBg="1"/>
          <p:bldP spid="62" grpId="0" animBg="1"/>
          <p:bldP spid="62" grpId="1" animBg="1"/>
          <p:bldP spid="63" grpId="0" animBg="1"/>
          <p:bldP spid="63" grpId="1" animBg="1"/>
          <p:bldP spid="64" grpId="0" animBg="1"/>
          <p:bldP spid="64" grpId="1" animBg="1"/>
          <p:bldP spid="90" grpId="0"/>
          <p:bldP spid="91" grpId="0"/>
          <p:bldP spid="92" grpId="0"/>
          <p:bldP spid="93" grpId="0"/>
          <p:bldP spid="93" grpId="1"/>
          <p:bldP spid="94" grpId="0" animBg="1"/>
          <p:bldP spid="95" grpId="0" animBg="1"/>
          <p:bldP spid="96" grpId="0" animBg="1"/>
          <p:bldP spid="98" grpId="0"/>
          <p:bldP spid="98" grpId="1"/>
          <p:bldP spid="98" grpId="2"/>
          <p:bldP spid="53" grpId="0" animBg="1"/>
          <p:bldP spid="53" grpId="1" animBg="1"/>
          <p:bldP spid="54" grpId="0" animBg="1"/>
          <p:bldP spid="54" grpId="1" animBg="1"/>
          <p:bldP spid="99" grpId="0"/>
          <p:bldP spid="100" grpId="0"/>
          <p:bldP spid="101" grpId="0"/>
          <p:bldP spid="9" grpId="0" animBg="1"/>
          <p:bldP spid="102" grpId="0" animBg="1"/>
          <p:bldP spid="103" grpId="0" animBg="1"/>
          <p:bldP spid="104" grpId="0" animBg="1"/>
          <p:bldP spid="105" grpId="0" animBg="1"/>
          <p:bldP spid="106" grpId="0" animBg="1"/>
          <p:bldP spid="107" grpId="0" animBg="1"/>
          <p:bldP spid="108" grpId="0" animBg="1"/>
          <p:bldP spid="109" grpId="0" animBg="1"/>
          <p:bldP spid="110" grpId="0" animBg="1"/>
          <p:bldP spid="111" grpId="0" animBg="1"/>
          <p:bldP spid="112" grpId="0" animBg="1"/>
          <p:bldP spid="113" grpId="0" animBg="1"/>
          <p:bldP spid="114" grpId="0" animBg="1"/>
          <p:bldP spid="115" grpId="0" animBg="1"/>
          <p:bldP spid="116" grpId="0" animBg="1"/>
          <p:bldP spid="117" grpId="0" animBg="1"/>
          <p:bldP spid="118" grpId="0" animBg="1"/>
          <p:bldP spid="119" grpId="0" animBg="1"/>
          <p:bldP spid="120" grpId="0" animBg="1"/>
          <p:bldP spid="121" grpId="0" animBg="1"/>
          <p:bldP spid="123" grpId="0" animBg="1"/>
          <p:bldP spid="123" grpId="1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10" dur="10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" presetClass="exit" presetSubtype="3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15" dur="4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3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6" presetClass="emph" presetSubtype="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6" dur="750" fill="hold"/>
                                            <p:tgtEl>
                                              <p:spTgt spid="55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" presetID="6" presetClass="emph" presetSubtype="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750" fill="hold"/>
                                            <p:tgtEl>
                                              <p:spTgt spid="98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49" presetClass="exit" presetSubtype="0" accel="100000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25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25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25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3" dur="25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49" presetClass="exit" presetSubtype="0" accel="100000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6" dur="25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25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9" dur="25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3" presetID="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1" presetClass="entr" presetSubtype="1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7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6" presetClass="exit" presetSubtype="32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59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6" presetClass="exit" presetSubtype="32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62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4" presetID="23" presetClass="entr" presetSubtype="16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8" presetClass="exit" presetSubtype="32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69" dur="6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6" dur="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7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7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iterate type="lt">
                                        <p:tmAbs val="50"/>
                                      </p:iterate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iterate type="lt">
                                        <p:tmAbs val="50"/>
                                      </p:iterate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23" presetClass="entr" presetSubtype="16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9" dur="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000" fill="hold"/>
                                            <p:tgtEl>
                                              <p:spTgt spid="93"/>
                                            </p:tgtEl>
                                          </p:cBhvr>
                                          <p:by x="103000" y="103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22" presetClass="entr" presetSubtype="8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5" dur="25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27" presetClass="emph" presetSubtype="0" repeatCount="indefinite" fill="remove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07" dur="250" autoRev="1" fill="remove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08" dur="250" autoRev="1" fill="remove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09" dur="250" autoRev="1" fill="remove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10" dur="250" autoRev="1" fill="remove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" presetID="27" presetClass="emph" presetSubtype="0" repeatCount="indefinite" fill="remove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12" dur="250" autoRev="1" fill="remove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13" dur="250" autoRev="1" fill="remove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14" dur="250" autoRev="1" fill="remove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15" dur="250" autoRev="1" fill="remove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6" presetID="27" presetClass="emph" presetSubtype="0" repeatCount="indefinite" fill="remove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17" dur="250" autoRev="1" fill="remov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18" dur="250" autoRev="1" fill="remov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19" dur="250" autoRev="1" fill="remov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20" dur="250" autoRev="1" fill="remov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" presetID="27" presetClass="emph" presetSubtype="0" repeatCount="indefinite" fill="remove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22" dur="250" autoRev="1" fill="remove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23" dur="250" autoRev="1" fill="remove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24" dur="250" autoRev="1" fill="remove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25" dur="250" autoRev="1" fill="remove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" presetID="27" presetClass="emph" presetSubtype="0" repeatCount="indefinite" fill="remove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127" dur="250" autoRev="1" fill="remove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128" dur="250" autoRev="1" fill="remove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129" dur="250" autoRev="1" fill="remove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30" dur="250" autoRev="1" fill="remove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32" presetID="8" presetClass="emp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3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4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135" presetID="2" presetClass="entr" presetSubtype="1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7" dur="4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8" dur="4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9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1" dur="6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2" dur="6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3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5" dur="25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6" dur="25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7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9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0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1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4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4" dur="4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5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7" dur="6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8" dur="6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9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1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2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3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5" dur="9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6" dur="9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7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9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0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1" presetID="2" presetClass="entr" presetSubtype="1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3" dur="7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4" dur="7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5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7" dur="4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8" dur="4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9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1" dur="6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2" dur="6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3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5" dur="2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6" dur="2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7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9" dur="7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0" dur="7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1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3" dur="4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4" dur="4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5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7" dur="6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8" dur="6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9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1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2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3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5" dur="9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6" dur="9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7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9" dur="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0" dur="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1" presetID="2" presetClass="entr" presetSubtype="1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3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4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5" grpId="0"/>
          <p:bldP spid="55" grpId="1"/>
          <p:bldP spid="55" grpId="2"/>
          <p:bldP spid="60" grpId="0" animBg="1"/>
          <p:bldP spid="60" grpId="1" animBg="1"/>
          <p:bldP spid="61" grpId="0" animBg="1"/>
          <p:bldP spid="61" grpId="1" animBg="1"/>
          <p:bldP spid="62" grpId="0" animBg="1"/>
          <p:bldP spid="62" grpId="1" animBg="1"/>
          <p:bldP spid="63" grpId="0" animBg="1"/>
          <p:bldP spid="63" grpId="1" animBg="1"/>
          <p:bldP spid="64" grpId="0" animBg="1"/>
          <p:bldP spid="64" grpId="1" animBg="1"/>
          <p:bldP spid="90" grpId="0"/>
          <p:bldP spid="91" grpId="0"/>
          <p:bldP spid="92" grpId="0"/>
          <p:bldP spid="93" grpId="0"/>
          <p:bldP spid="93" grpId="1"/>
          <p:bldP spid="94" grpId="0" animBg="1"/>
          <p:bldP spid="95" grpId="0" animBg="1"/>
          <p:bldP spid="96" grpId="0" animBg="1"/>
          <p:bldP spid="98" grpId="0"/>
          <p:bldP spid="98" grpId="1"/>
          <p:bldP spid="98" grpId="2"/>
          <p:bldP spid="53" grpId="0" animBg="1"/>
          <p:bldP spid="53" grpId="1" animBg="1"/>
          <p:bldP spid="54" grpId="0" animBg="1"/>
          <p:bldP spid="54" grpId="1" animBg="1"/>
          <p:bldP spid="99" grpId="0"/>
          <p:bldP spid="100" grpId="0"/>
          <p:bldP spid="101" grpId="0"/>
          <p:bldP spid="9" grpId="0" animBg="1"/>
          <p:bldP spid="102" grpId="0" animBg="1"/>
          <p:bldP spid="103" grpId="0" animBg="1"/>
          <p:bldP spid="104" grpId="0" animBg="1"/>
          <p:bldP spid="105" grpId="0" animBg="1"/>
          <p:bldP spid="106" grpId="0" animBg="1"/>
          <p:bldP spid="107" grpId="0" animBg="1"/>
          <p:bldP spid="108" grpId="0" animBg="1"/>
          <p:bldP spid="109" grpId="0" animBg="1"/>
          <p:bldP spid="110" grpId="0" animBg="1"/>
          <p:bldP spid="111" grpId="0" animBg="1"/>
          <p:bldP spid="112" grpId="0" animBg="1"/>
          <p:bldP spid="113" grpId="0" animBg="1"/>
          <p:bldP spid="114" grpId="0" animBg="1"/>
          <p:bldP spid="115" grpId="0" animBg="1"/>
          <p:bldP spid="116" grpId="0" animBg="1"/>
          <p:bldP spid="117" grpId="0" animBg="1"/>
          <p:bldP spid="118" grpId="0" animBg="1"/>
          <p:bldP spid="119" grpId="0" animBg="1"/>
          <p:bldP spid="120" grpId="0" animBg="1"/>
          <p:bldP spid="121" grpId="0" animBg="1"/>
          <p:bldP spid="123" grpId="0" animBg="1"/>
          <p:bldP spid="123" grpId="1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95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">
            <a:extLst>
              <a:ext uri="{FF2B5EF4-FFF2-40B4-BE49-F238E27FC236}">
                <a16:creationId xmlns:a16="http://schemas.microsoft.com/office/drawing/2014/main" id="{6D9D853B-E2FB-448D-A8FE-D5C7E811E334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21729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FAD6412B-22D8-41C1-A88F-152298CBAD17}"/>
              </a:ext>
            </a:extLst>
          </p:cNvPr>
          <p:cNvGrpSpPr/>
          <p:nvPr/>
        </p:nvGrpSpPr>
        <p:grpSpPr>
          <a:xfrm>
            <a:off x="1500188" y="1236663"/>
            <a:ext cx="8802688" cy="3138488"/>
            <a:chOff x="1500188" y="1236663"/>
            <a:chExt cx="8802688" cy="3138488"/>
          </a:xfrm>
        </p:grpSpPr>
        <p:sp>
          <p:nvSpPr>
            <p:cNvPr id="37" name="FREEFORM">
              <a:extLst>
                <a:ext uri="{FF2B5EF4-FFF2-40B4-BE49-F238E27FC236}">
                  <a16:creationId xmlns:a16="http://schemas.microsoft.com/office/drawing/2014/main" id="{CB08C391-037F-4170-ABE6-EA41EC2E5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4550" y="1236663"/>
              <a:ext cx="1900238" cy="2106613"/>
            </a:xfrm>
            <a:custGeom>
              <a:avLst/>
              <a:gdLst>
                <a:gd name="T0" fmla="*/ 858 w 2538"/>
                <a:gd name="T1" fmla="*/ 688 h 2810"/>
                <a:gd name="T2" fmla="*/ 0 w 2538"/>
                <a:gd name="T3" fmla="*/ 1470 h 2810"/>
                <a:gd name="T4" fmla="*/ 849 w 2538"/>
                <a:gd name="T5" fmla="*/ 867 h 2810"/>
                <a:gd name="T6" fmla="*/ 1809 w 2538"/>
                <a:gd name="T7" fmla="*/ 2187 h 2810"/>
                <a:gd name="T8" fmla="*/ 974 w 2538"/>
                <a:gd name="T9" fmla="*/ 2810 h 2810"/>
                <a:gd name="T10" fmla="*/ 2085 w 2538"/>
                <a:gd name="T11" fmla="*/ 2044 h 2810"/>
                <a:gd name="T12" fmla="*/ 2154 w 2538"/>
                <a:gd name="T13" fmla="*/ 966 h 2810"/>
                <a:gd name="T14" fmla="*/ 1318 w 2538"/>
                <a:gd name="T15" fmla="*/ 0 h 2810"/>
                <a:gd name="T16" fmla="*/ 858 w 2538"/>
                <a:gd name="T17" fmla="*/ 688 h 2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38" h="2810">
                  <a:moveTo>
                    <a:pt x="858" y="688"/>
                  </a:moveTo>
                  <a:cubicBezTo>
                    <a:pt x="313" y="1092"/>
                    <a:pt x="143" y="1314"/>
                    <a:pt x="0" y="1470"/>
                  </a:cubicBezTo>
                  <a:cubicBezTo>
                    <a:pt x="178" y="1340"/>
                    <a:pt x="849" y="867"/>
                    <a:pt x="849" y="867"/>
                  </a:cubicBezTo>
                  <a:cubicBezTo>
                    <a:pt x="945" y="1556"/>
                    <a:pt x="1804" y="2175"/>
                    <a:pt x="1809" y="2187"/>
                  </a:cubicBezTo>
                  <a:cubicBezTo>
                    <a:pt x="1809" y="2187"/>
                    <a:pt x="1152" y="2680"/>
                    <a:pt x="974" y="2810"/>
                  </a:cubicBezTo>
                  <a:cubicBezTo>
                    <a:pt x="1495" y="2572"/>
                    <a:pt x="2180" y="2267"/>
                    <a:pt x="2085" y="2044"/>
                  </a:cubicBezTo>
                  <a:cubicBezTo>
                    <a:pt x="2538" y="1741"/>
                    <a:pt x="2467" y="1341"/>
                    <a:pt x="2154" y="966"/>
                  </a:cubicBezTo>
                  <a:cubicBezTo>
                    <a:pt x="1843" y="594"/>
                    <a:pt x="1353" y="542"/>
                    <a:pt x="1318" y="0"/>
                  </a:cubicBezTo>
                  <a:cubicBezTo>
                    <a:pt x="1011" y="206"/>
                    <a:pt x="834" y="537"/>
                    <a:pt x="858" y="688"/>
                  </a:cubicBezTo>
                  <a:close/>
                </a:path>
              </a:pathLst>
            </a:custGeom>
            <a:solidFill>
              <a:srgbClr val="356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C2EBEA1-406C-415F-8A5C-B834DF51B777}"/>
                </a:ext>
              </a:extLst>
            </p:cNvPr>
            <p:cNvGrpSpPr/>
            <p:nvPr/>
          </p:nvGrpSpPr>
          <p:grpSpPr>
            <a:xfrm>
              <a:off x="1500188" y="1428750"/>
              <a:ext cx="8802688" cy="2946401"/>
              <a:chOff x="1500188" y="1428750"/>
              <a:chExt cx="8802688" cy="2946401"/>
            </a:xfrm>
          </p:grpSpPr>
          <p:sp>
            <p:nvSpPr>
              <p:cNvPr id="10" name="FREEFORM">
                <a:extLst>
                  <a:ext uri="{FF2B5EF4-FFF2-40B4-BE49-F238E27FC236}">
                    <a16:creationId xmlns:a16="http://schemas.microsoft.com/office/drawing/2014/main" id="{91323DFA-DEED-4A1C-B732-E98A32E43E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91388" y="1973263"/>
                <a:ext cx="2819400" cy="2208213"/>
              </a:xfrm>
              <a:custGeom>
                <a:avLst/>
                <a:gdLst>
                  <a:gd name="T0" fmla="*/ 0 w 3765"/>
                  <a:gd name="T1" fmla="*/ 2277 h 2945"/>
                  <a:gd name="T2" fmla="*/ 2273 w 3765"/>
                  <a:gd name="T3" fmla="*/ 2564 h 2945"/>
                  <a:gd name="T4" fmla="*/ 3451 w 3765"/>
                  <a:gd name="T5" fmla="*/ 549 h 2945"/>
                  <a:gd name="T6" fmla="*/ 2467 w 3765"/>
                  <a:gd name="T7" fmla="*/ 637 h 2945"/>
                  <a:gd name="T8" fmla="*/ 0 w 3765"/>
                  <a:gd name="T9" fmla="*/ 2277 h 2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65" h="2945">
                    <a:moveTo>
                      <a:pt x="0" y="2277"/>
                    </a:moveTo>
                    <a:cubicBezTo>
                      <a:pt x="186" y="2945"/>
                      <a:pt x="1800" y="2745"/>
                      <a:pt x="2273" y="2564"/>
                    </a:cubicBezTo>
                    <a:cubicBezTo>
                      <a:pt x="3765" y="1994"/>
                      <a:pt x="3182" y="1171"/>
                      <a:pt x="3451" y="549"/>
                    </a:cubicBezTo>
                    <a:cubicBezTo>
                      <a:pt x="3689" y="0"/>
                      <a:pt x="2704" y="637"/>
                      <a:pt x="2467" y="637"/>
                    </a:cubicBezTo>
                    <a:lnTo>
                      <a:pt x="0" y="2277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">
                <a:extLst>
                  <a:ext uri="{FF2B5EF4-FFF2-40B4-BE49-F238E27FC236}">
                    <a16:creationId xmlns:a16="http://schemas.microsoft.com/office/drawing/2014/main" id="{3D9E2DEF-A563-4D11-9DF5-FE3E14156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9713" y="2368550"/>
                <a:ext cx="1622425" cy="1371600"/>
              </a:xfrm>
              <a:custGeom>
                <a:avLst/>
                <a:gdLst>
                  <a:gd name="T0" fmla="*/ 1262 w 2166"/>
                  <a:gd name="T1" fmla="*/ 406 h 1829"/>
                  <a:gd name="T2" fmla="*/ 2040 w 2166"/>
                  <a:gd name="T3" fmla="*/ 0 h 1829"/>
                  <a:gd name="T4" fmla="*/ 2027 w 2166"/>
                  <a:gd name="T5" fmla="*/ 670 h 1829"/>
                  <a:gd name="T6" fmla="*/ 884 w 2166"/>
                  <a:gd name="T7" fmla="*/ 1499 h 1829"/>
                  <a:gd name="T8" fmla="*/ 0 w 2166"/>
                  <a:gd name="T9" fmla="*/ 1669 h 1829"/>
                  <a:gd name="T10" fmla="*/ 1262 w 2166"/>
                  <a:gd name="T11" fmla="*/ 40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66" h="1829">
                    <a:moveTo>
                      <a:pt x="1262" y="406"/>
                    </a:moveTo>
                    <a:lnTo>
                      <a:pt x="2040" y="0"/>
                    </a:lnTo>
                    <a:cubicBezTo>
                      <a:pt x="2080" y="190"/>
                      <a:pt x="1974" y="495"/>
                      <a:pt x="2027" y="670"/>
                    </a:cubicBezTo>
                    <a:cubicBezTo>
                      <a:pt x="2166" y="1166"/>
                      <a:pt x="998" y="1380"/>
                      <a:pt x="884" y="1499"/>
                    </a:cubicBezTo>
                    <a:cubicBezTo>
                      <a:pt x="641" y="1749"/>
                      <a:pt x="165" y="1829"/>
                      <a:pt x="0" y="1669"/>
                    </a:cubicBezTo>
                    <a:lnTo>
                      <a:pt x="1262" y="406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">
                <a:extLst>
                  <a:ext uri="{FF2B5EF4-FFF2-40B4-BE49-F238E27FC236}">
                    <a16:creationId xmlns:a16="http://schemas.microsoft.com/office/drawing/2014/main" id="{551DD1E2-DA30-4239-B22E-39E13C677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6938" y="3444875"/>
                <a:ext cx="1803400" cy="596900"/>
              </a:xfrm>
              <a:custGeom>
                <a:avLst/>
                <a:gdLst>
                  <a:gd name="T0" fmla="*/ 2409 w 2409"/>
                  <a:gd name="T1" fmla="*/ 0 h 796"/>
                  <a:gd name="T2" fmla="*/ 0 w 2409"/>
                  <a:gd name="T3" fmla="*/ 179 h 796"/>
                  <a:gd name="T4" fmla="*/ 2377 w 2409"/>
                  <a:gd name="T5" fmla="*/ 229 h 796"/>
                  <a:gd name="T6" fmla="*/ 2409 w 2409"/>
                  <a:gd name="T7" fmla="*/ 0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09" h="796">
                    <a:moveTo>
                      <a:pt x="2409" y="0"/>
                    </a:moveTo>
                    <a:lnTo>
                      <a:pt x="0" y="179"/>
                    </a:lnTo>
                    <a:cubicBezTo>
                      <a:pt x="55" y="796"/>
                      <a:pt x="699" y="474"/>
                      <a:pt x="2377" y="229"/>
                    </a:cubicBezTo>
                    <a:cubicBezTo>
                      <a:pt x="2403" y="225"/>
                      <a:pt x="2389" y="13"/>
                      <a:pt x="2409" y="0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">
                <a:extLst>
                  <a:ext uri="{FF2B5EF4-FFF2-40B4-BE49-F238E27FC236}">
                    <a16:creationId xmlns:a16="http://schemas.microsoft.com/office/drawing/2014/main" id="{5B512149-38FE-46AE-90CE-828F461949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4775" y="3101975"/>
                <a:ext cx="481013" cy="531813"/>
              </a:xfrm>
              <a:custGeom>
                <a:avLst/>
                <a:gdLst>
                  <a:gd name="T0" fmla="*/ 43 w 644"/>
                  <a:gd name="T1" fmla="*/ 687 h 711"/>
                  <a:gd name="T2" fmla="*/ 0 w 644"/>
                  <a:gd name="T3" fmla="*/ 451 h 711"/>
                  <a:gd name="T4" fmla="*/ 3 w 644"/>
                  <a:gd name="T5" fmla="*/ 269 h 711"/>
                  <a:gd name="T6" fmla="*/ 89 w 644"/>
                  <a:gd name="T7" fmla="*/ 340 h 711"/>
                  <a:gd name="T8" fmla="*/ 422 w 644"/>
                  <a:gd name="T9" fmla="*/ 50 h 711"/>
                  <a:gd name="T10" fmla="*/ 297 w 644"/>
                  <a:gd name="T11" fmla="*/ 289 h 711"/>
                  <a:gd name="T12" fmla="*/ 573 w 644"/>
                  <a:gd name="T13" fmla="*/ 148 h 711"/>
                  <a:gd name="T14" fmla="*/ 374 w 644"/>
                  <a:gd name="T15" fmla="*/ 369 h 711"/>
                  <a:gd name="T16" fmla="*/ 633 w 644"/>
                  <a:gd name="T17" fmla="*/ 313 h 711"/>
                  <a:gd name="T18" fmla="*/ 406 w 644"/>
                  <a:gd name="T19" fmla="*/ 485 h 711"/>
                  <a:gd name="T20" fmla="*/ 611 w 644"/>
                  <a:gd name="T21" fmla="*/ 511 h 711"/>
                  <a:gd name="T22" fmla="*/ 312 w 644"/>
                  <a:gd name="T23" fmla="*/ 652 h 711"/>
                  <a:gd name="T24" fmla="*/ 43 w 644"/>
                  <a:gd name="T25" fmla="*/ 687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44" h="711">
                    <a:moveTo>
                      <a:pt x="43" y="687"/>
                    </a:moveTo>
                    <a:cubicBezTo>
                      <a:pt x="29" y="608"/>
                      <a:pt x="14" y="530"/>
                      <a:pt x="0" y="451"/>
                    </a:cubicBezTo>
                    <a:lnTo>
                      <a:pt x="3" y="269"/>
                    </a:lnTo>
                    <a:lnTo>
                      <a:pt x="89" y="340"/>
                    </a:lnTo>
                    <a:cubicBezTo>
                      <a:pt x="251" y="144"/>
                      <a:pt x="376" y="0"/>
                      <a:pt x="422" y="50"/>
                    </a:cubicBezTo>
                    <a:cubicBezTo>
                      <a:pt x="449" y="79"/>
                      <a:pt x="281" y="246"/>
                      <a:pt x="297" y="289"/>
                    </a:cubicBezTo>
                    <a:cubicBezTo>
                      <a:pt x="313" y="331"/>
                      <a:pt x="533" y="80"/>
                      <a:pt x="573" y="148"/>
                    </a:cubicBezTo>
                    <a:cubicBezTo>
                      <a:pt x="590" y="178"/>
                      <a:pt x="367" y="345"/>
                      <a:pt x="374" y="369"/>
                    </a:cubicBezTo>
                    <a:cubicBezTo>
                      <a:pt x="380" y="393"/>
                      <a:pt x="623" y="253"/>
                      <a:pt x="633" y="313"/>
                    </a:cubicBezTo>
                    <a:cubicBezTo>
                      <a:pt x="644" y="377"/>
                      <a:pt x="396" y="445"/>
                      <a:pt x="406" y="485"/>
                    </a:cubicBezTo>
                    <a:cubicBezTo>
                      <a:pt x="412" y="513"/>
                      <a:pt x="596" y="452"/>
                      <a:pt x="611" y="511"/>
                    </a:cubicBezTo>
                    <a:cubicBezTo>
                      <a:pt x="626" y="574"/>
                      <a:pt x="483" y="510"/>
                      <a:pt x="312" y="652"/>
                    </a:cubicBezTo>
                    <a:cubicBezTo>
                      <a:pt x="242" y="711"/>
                      <a:pt x="52" y="692"/>
                      <a:pt x="43" y="687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">
                <a:extLst>
                  <a:ext uri="{FF2B5EF4-FFF2-40B4-BE49-F238E27FC236}">
                    <a16:creationId xmlns:a16="http://schemas.microsoft.com/office/drawing/2014/main" id="{F1E9A288-8BCE-46FD-A125-A548DB799F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6913" y="2667000"/>
                <a:ext cx="1257300" cy="565150"/>
              </a:xfrm>
              <a:custGeom>
                <a:avLst/>
                <a:gdLst>
                  <a:gd name="T0" fmla="*/ 1598 w 1680"/>
                  <a:gd name="T1" fmla="*/ 12 h 755"/>
                  <a:gd name="T2" fmla="*/ 752 w 1680"/>
                  <a:gd name="T3" fmla="*/ 6 h 755"/>
                  <a:gd name="T4" fmla="*/ 741 w 1680"/>
                  <a:gd name="T5" fmla="*/ 179 h 755"/>
                  <a:gd name="T6" fmla="*/ 272 w 1680"/>
                  <a:gd name="T7" fmla="*/ 256 h 755"/>
                  <a:gd name="T8" fmla="*/ 37 w 1680"/>
                  <a:gd name="T9" fmla="*/ 419 h 755"/>
                  <a:gd name="T10" fmla="*/ 0 w 1680"/>
                  <a:gd name="T11" fmla="*/ 421 h 755"/>
                  <a:gd name="T12" fmla="*/ 20 w 1680"/>
                  <a:gd name="T13" fmla="*/ 431 h 755"/>
                  <a:gd name="T14" fmla="*/ 19 w 1680"/>
                  <a:gd name="T15" fmla="*/ 432 h 755"/>
                  <a:gd name="T16" fmla="*/ 20 w 1680"/>
                  <a:gd name="T17" fmla="*/ 432 h 755"/>
                  <a:gd name="T18" fmla="*/ 272 w 1680"/>
                  <a:gd name="T19" fmla="*/ 564 h 755"/>
                  <a:gd name="T20" fmla="*/ 747 w 1680"/>
                  <a:gd name="T21" fmla="*/ 584 h 755"/>
                  <a:gd name="T22" fmla="*/ 779 w 1680"/>
                  <a:gd name="T23" fmla="*/ 755 h 755"/>
                  <a:gd name="T24" fmla="*/ 1618 w 1680"/>
                  <a:gd name="T25" fmla="*/ 646 h 755"/>
                  <a:gd name="T26" fmla="*/ 1668 w 1680"/>
                  <a:gd name="T27" fmla="*/ 650 h 755"/>
                  <a:gd name="T28" fmla="*/ 1680 w 1680"/>
                  <a:gd name="T29" fmla="*/ 600 h 755"/>
                  <a:gd name="T30" fmla="*/ 944 w 1680"/>
                  <a:gd name="T31" fmla="*/ 464 h 755"/>
                  <a:gd name="T32" fmla="*/ 620 w 1680"/>
                  <a:gd name="T33" fmla="*/ 391 h 755"/>
                  <a:gd name="T34" fmla="*/ 466 w 1680"/>
                  <a:gd name="T35" fmla="*/ 399 h 755"/>
                  <a:gd name="T36" fmla="*/ 638 w 1680"/>
                  <a:gd name="T37" fmla="*/ 386 h 755"/>
                  <a:gd name="T38" fmla="*/ 960 w 1680"/>
                  <a:gd name="T39" fmla="*/ 257 h 755"/>
                  <a:gd name="T40" fmla="*/ 1662 w 1680"/>
                  <a:gd name="T41" fmla="*/ 61 h 755"/>
                  <a:gd name="T42" fmla="*/ 1652 w 1680"/>
                  <a:gd name="T43" fmla="*/ 0 h 755"/>
                  <a:gd name="T44" fmla="*/ 1598 w 1680"/>
                  <a:gd name="T45" fmla="*/ 12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80" h="755">
                    <a:moveTo>
                      <a:pt x="1598" y="12"/>
                    </a:moveTo>
                    <a:lnTo>
                      <a:pt x="752" y="6"/>
                    </a:lnTo>
                    <a:lnTo>
                      <a:pt x="741" y="179"/>
                    </a:lnTo>
                    <a:lnTo>
                      <a:pt x="272" y="256"/>
                    </a:lnTo>
                    <a:lnTo>
                      <a:pt x="37" y="419"/>
                    </a:lnTo>
                    <a:lnTo>
                      <a:pt x="0" y="421"/>
                    </a:lnTo>
                    <a:lnTo>
                      <a:pt x="20" y="431"/>
                    </a:lnTo>
                    <a:lnTo>
                      <a:pt x="19" y="432"/>
                    </a:lnTo>
                    <a:lnTo>
                      <a:pt x="20" y="432"/>
                    </a:lnTo>
                    <a:lnTo>
                      <a:pt x="272" y="564"/>
                    </a:lnTo>
                    <a:lnTo>
                      <a:pt x="747" y="584"/>
                    </a:lnTo>
                    <a:lnTo>
                      <a:pt x="779" y="755"/>
                    </a:lnTo>
                    <a:lnTo>
                      <a:pt x="1618" y="646"/>
                    </a:lnTo>
                    <a:lnTo>
                      <a:pt x="1668" y="650"/>
                    </a:lnTo>
                    <a:lnTo>
                      <a:pt x="1680" y="600"/>
                    </a:lnTo>
                    <a:lnTo>
                      <a:pt x="944" y="464"/>
                    </a:lnTo>
                    <a:lnTo>
                      <a:pt x="620" y="391"/>
                    </a:lnTo>
                    <a:lnTo>
                      <a:pt x="466" y="399"/>
                    </a:lnTo>
                    <a:lnTo>
                      <a:pt x="638" y="386"/>
                    </a:lnTo>
                    <a:lnTo>
                      <a:pt x="960" y="257"/>
                    </a:lnTo>
                    <a:lnTo>
                      <a:pt x="1662" y="61"/>
                    </a:lnTo>
                    <a:lnTo>
                      <a:pt x="1652" y="0"/>
                    </a:lnTo>
                    <a:lnTo>
                      <a:pt x="1598" y="12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">
                <a:extLst>
                  <a:ext uri="{FF2B5EF4-FFF2-40B4-BE49-F238E27FC236}">
                    <a16:creationId xmlns:a16="http://schemas.microsoft.com/office/drawing/2014/main" id="{E023D409-0401-4EDF-8207-4206CA00C1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0925" y="2198688"/>
                <a:ext cx="2200275" cy="1547813"/>
              </a:xfrm>
              <a:custGeom>
                <a:avLst/>
                <a:gdLst>
                  <a:gd name="T0" fmla="*/ 2938 w 2938"/>
                  <a:gd name="T1" fmla="*/ 1222 h 2065"/>
                  <a:gd name="T2" fmla="*/ 2838 w 2938"/>
                  <a:gd name="T3" fmla="*/ 1804 h 2065"/>
                  <a:gd name="T4" fmla="*/ 257 w 2938"/>
                  <a:gd name="T5" fmla="*/ 2065 h 2065"/>
                  <a:gd name="T6" fmla="*/ 296 w 2938"/>
                  <a:gd name="T7" fmla="*/ 969 h 2065"/>
                  <a:gd name="T8" fmla="*/ 111 w 2938"/>
                  <a:gd name="T9" fmla="*/ 242 h 2065"/>
                  <a:gd name="T10" fmla="*/ 2713 w 2938"/>
                  <a:gd name="T11" fmla="*/ 43 h 2065"/>
                  <a:gd name="T12" fmla="*/ 2875 w 2938"/>
                  <a:gd name="T13" fmla="*/ 515 h 2065"/>
                  <a:gd name="T14" fmla="*/ 2919 w 2938"/>
                  <a:gd name="T15" fmla="*/ 683 h 2065"/>
                  <a:gd name="T16" fmla="*/ 2938 w 2938"/>
                  <a:gd name="T17" fmla="*/ 1222 h 20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38" h="2065">
                    <a:moveTo>
                      <a:pt x="2938" y="1222"/>
                    </a:moveTo>
                    <a:cubicBezTo>
                      <a:pt x="2938" y="1222"/>
                      <a:pt x="2878" y="1679"/>
                      <a:pt x="2838" y="1804"/>
                    </a:cubicBezTo>
                    <a:cubicBezTo>
                      <a:pt x="1974" y="1933"/>
                      <a:pt x="1313" y="1928"/>
                      <a:pt x="257" y="2065"/>
                    </a:cubicBezTo>
                    <a:cubicBezTo>
                      <a:pt x="234" y="2023"/>
                      <a:pt x="0" y="1561"/>
                      <a:pt x="296" y="969"/>
                    </a:cubicBezTo>
                    <a:cubicBezTo>
                      <a:pt x="109" y="734"/>
                      <a:pt x="116" y="319"/>
                      <a:pt x="111" y="242"/>
                    </a:cubicBezTo>
                    <a:cubicBezTo>
                      <a:pt x="1459" y="0"/>
                      <a:pt x="1958" y="71"/>
                      <a:pt x="2713" y="43"/>
                    </a:cubicBezTo>
                    <a:cubicBezTo>
                      <a:pt x="2778" y="163"/>
                      <a:pt x="2829" y="400"/>
                      <a:pt x="2875" y="515"/>
                    </a:cubicBezTo>
                    <a:cubicBezTo>
                      <a:pt x="2915" y="615"/>
                      <a:pt x="2919" y="683"/>
                      <a:pt x="2919" y="683"/>
                    </a:cubicBezTo>
                    <a:lnTo>
                      <a:pt x="2938" y="1222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">
                <a:extLst>
                  <a:ext uri="{FF2B5EF4-FFF2-40B4-BE49-F238E27FC236}">
                    <a16:creationId xmlns:a16="http://schemas.microsoft.com/office/drawing/2014/main" id="{8A9EC8B8-3FDA-47BB-A8E7-6EF1E8365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0300" y="2136775"/>
                <a:ext cx="2120900" cy="1608138"/>
              </a:xfrm>
              <a:custGeom>
                <a:avLst/>
                <a:gdLst>
                  <a:gd name="T0" fmla="*/ 2831 w 2831"/>
                  <a:gd name="T1" fmla="*/ 1305 h 2146"/>
                  <a:gd name="T2" fmla="*/ 2733 w 2831"/>
                  <a:gd name="T3" fmla="*/ 1887 h 2146"/>
                  <a:gd name="T4" fmla="*/ 178 w 2831"/>
                  <a:gd name="T5" fmla="*/ 2146 h 2146"/>
                  <a:gd name="T6" fmla="*/ 246 w 2831"/>
                  <a:gd name="T7" fmla="*/ 1052 h 2146"/>
                  <a:gd name="T8" fmla="*/ 31 w 2831"/>
                  <a:gd name="T9" fmla="*/ 301 h 2146"/>
                  <a:gd name="T10" fmla="*/ 2608 w 2831"/>
                  <a:gd name="T11" fmla="*/ 126 h 2146"/>
                  <a:gd name="T12" fmla="*/ 2768 w 2831"/>
                  <a:gd name="T13" fmla="*/ 598 h 2146"/>
                  <a:gd name="T14" fmla="*/ 2812 w 2831"/>
                  <a:gd name="T15" fmla="*/ 766 h 2146"/>
                  <a:gd name="T16" fmla="*/ 2831 w 2831"/>
                  <a:gd name="T17" fmla="*/ 1305 h 2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31" h="2146">
                    <a:moveTo>
                      <a:pt x="2831" y="1305"/>
                    </a:moveTo>
                    <a:cubicBezTo>
                      <a:pt x="2831" y="1305"/>
                      <a:pt x="2772" y="1762"/>
                      <a:pt x="2733" y="1887"/>
                    </a:cubicBezTo>
                    <a:cubicBezTo>
                      <a:pt x="1877" y="2015"/>
                      <a:pt x="1223" y="2010"/>
                      <a:pt x="178" y="2146"/>
                    </a:cubicBezTo>
                    <a:cubicBezTo>
                      <a:pt x="155" y="2105"/>
                      <a:pt x="0" y="1582"/>
                      <a:pt x="246" y="1052"/>
                    </a:cubicBezTo>
                    <a:cubicBezTo>
                      <a:pt x="93" y="776"/>
                      <a:pt x="36" y="379"/>
                      <a:pt x="31" y="301"/>
                    </a:cubicBezTo>
                    <a:cubicBezTo>
                      <a:pt x="1365" y="60"/>
                      <a:pt x="2494" y="0"/>
                      <a:pt x="2608" y="126"/>
                    </a:cubicBezTo>
                    <a:cubicBezTo>
                      <a:pt x="2722" y="252"/>
                      <a:pt x="2722" y="483"/>
                      <a:pt x="2768" y="598"/>
                    </a:cubicBezTo>
                    <a:cubicBezTo>
                      <a:pt x="2808" y="698"/>
                      <a:pt x="2812" y="766"/>
                      <a:pt x="2812" y="766"/>
                    </a:cubicBezTo>
                    <a:lnTo>
                      <a:pt x="2831" y="1305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">
                <a:extLst>
                  <a:ext uri="{FF2B5EF4-FFF2-40B4-BE49-F238E27FC236}">
                    <a16:creationId xmlns:a16="http://schemas.microsoft.com/office/drawing/2014/main" id="{361E13BD-D520-4324-A818-A49742858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2050" y="2519363"/>
                <a:ext cx="877888" cy="723900"/>
              </a:xfrm>
              <a:custGeom>
                <a:avLst/>
                <a:gdLst>
                  <a:gd name="T0" fmla="*/ 1174 w 1174"/>
                  <a:gd name="T1" fmla="*/ 518 h 964"/>
                  <a:gd name="T2" fmla="*/ 1001 w 1174"/>
                  <a:gd name="T3" fmla="*/ 0 h 964"/>
                  <a:gd name="T4" fmla="*/ 0 w 1174"/>
                  <a:gd name="T5" fmla="*/ 413 h 964"/>
                  <a:gd name="T6" fmla="*/ 1070 w 1174"/>
                  <a:gd name="T7" fmla="*/ 964 h 964"/>
                  <a:gd name="T8" fmla="*/ 1174 w 1174"/>
                  <a:gd name="T9" fmla="*/ 518 h 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4" h="964">
                    <a:moveTo>
                      <a:pt x="1174" y="518"/>
                    </a:moveTo>
                    <a:lnTo>
                      <a:pt x="1001" y="0"/>
                    </a:lnTo>
                    <a:lnTo>
                      <a:pt x="0" y="413"/>
                    </a:lnTo>
                    <a:lnTo>
                      <a:pt x="1070" y="964"/>
                    </a:lnTo>
                    <a:lnTo>
                      <a:pt x="1174" y="518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">
                <a:extLst>
                  <a:ext uri="{FF2B5EF4-FFF2-40B4-BE49-F238E27FC236}">
                    <a16:creationId xmlns:a16="http://schemas.microsoft.com/office/drawing/2014/main" id="{7828230D-B46C-438F-9B19-B0A6B7E55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0163" y="2790825"/>
                <a:ext cx="1131888" cy="149225"/>
              </a:xfrm>
              <a:custGeom>
                <a:avLst/>
                <a:gdLst>
                  <a:gd name="T0" fmla="*/ 0 w 1511"/>
                  <a:gd name="T1" fmla="*/ 198 h 198"/>
                  <a:gd name="T2" fmla="*/ 1511 w 1511"/>
                  <a:gd name="T3" fmla="*/ 52 h 198"/>
                  <a:gd name="T4" fmla="*/ 0 w 1511"/>
                  <a:gd name="T5" fmla="*/ 167 h 198"/>
                  <a:gd name="T6" fmla="*/ 0 w 1511"/>
                  <a:gd name="T7" fmla="*/ 198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11" h="198">
                    <a:moveTo>
                      <a:pt x="0" y="198"/>
                    </a:moveTo>
                    <a:lnTo>
                      <a:pt x="1511" y="52"/>
                    </a:lnTo>
                    <a:cubicBezTo>
                      <a:pt x="1406" y="0"/>
                      <a:pt x="265" y="122"/>
                      <a:pt x="0" y="167"/>
                    </a:cubicBezTo>
                    <a:lnTo>
                      <a:pt x="0" y="198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">
                <a:extLst>
                  <a:ext uri="{FF2B5EF4-FFF2-40B4-BE49-F238E27FC236}">
                    <a16:creationId xmlns:a16="http://schemas.microsoft.com/office/drawing/2014/main" id="{C10B23FC-206D-4CD0-8FEB-D5AD65FBD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9288" y="2582863"/>
                <a:ext cx="96838" cy="550863"/>
              </a:xfrm>
              <a:custGeom>
                <a:avLst/>
                <a:gdLst>
                  <a:gd name="T0" fmla="*/ 74 w 130"/>
                  <a:gd name="T1" fmla="*/ 734 h 734"/>
                  <a:gd name="T2" fmla="*/ 18 w 130"/>
                  <a:gd name="T3" fmla="*/ 0 h 734"/>
                  <a:gd name="T4" fmla="*/ 74 w 130"/>
                  <a:gd name="T5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0" h="734">
                    <a:moveTo>
                      <a:pt x="74" y="734"/>
                    </a:moveTo>
                    <a:cubicBezTo>
                      <a:pt x="9" y="508"/>
                      <a:pt x="0" y="296"/>
                      <a:pt x="18" y="0"/>
                    </a:cubicBezTo>
                    <a:cubicBezTo>
                      <a:pt x="85" y="272"/>
                      <a:pt x="130" y="404"/>
                      <a:pt x="74" y="734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">
                <a:extLst>
                  <a:ext uri="{FF2B5EF4-FFF2-40B4-BE49-F238E27FC236}">
                    <a16:creationId xmlns:a16="http://schemas.microsoft.com/office/drawing/2014/main" id="{55C612EF-CD76-4C75-A045-D525A4D8F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3225" y="3095625"/>
                <a:ext cx="85725" cy="419100"/>
              </a:xfrm>
              <a:custGeom>
                <a:avLst/>
                <a:gdLst>
                  <a:gd name="T0" fmla="*/ 81 w 115"/>
                  <a:gd name="T1" fmla="*/ 0 h 559"/>
                  <a:gd name="T2" fmla="*/ 115 w 115"/>
                  <a:gd name="T3" fmla="*/ 554 h 559"/>
                  <a:gd name="T4" fmla="*/ 34 w 115"/>
                  <a:gd name="T5" fmla="*/ 559 h 559"/>
                  <a:gd name="T6" fmla="*/ 0 w 115"/>
                  <a:gd name="T7" fmla="*/ 5 h 559"/>
                  <a:gd name="T8" fmla="*/ 81 w 115"/>
                  <a:gd name="T9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" h="559">
                    <a:moveTo>
                      <a:pt x="81" y="0"/>
                    </a:moveTo>
                    <a:lnTo>
                      <a:pt x="115" y="554"/>
                    </a:lnTo>
                    <a:lnTo>
                      <a:pt x="34" y="559"/>
                    </a:lnTo>
                    <a:lnTo>
                      <a:pt x="0" y="5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">
                <a:extLst>
                  <a:ext uri="{FF2B5EF4-FFF2-40B4-BE49-F238E27FC236}">
                    <a16:creationId xmlns:a16="http://schemas.microsoft.com/office/drawing/2014/main" id="{DEFF9588-F8D7-4EF2-BDC4-578FF08A0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38775" y="2370138"/>
                <a:ext cx="80963" cy="341313"/>
              </a:xfrm>
              <a:custGeom>
                <a:avLst/>
                <a:gdLst>
                  <a:gd name="T0" fmla="*/ 81 w 108"/>
                  <a:gd name="T1" fmla="*/ 0 h 456"/>
                  <a:gd name="T2" fmla="*/ 108 w 108"/>
                  <a:gd name="T3" fmla="*/ 451 h 456"/>
                  <a:gd name="T4" fmla="*/ 27 w 108"/>
                  <a:gd name="T5" fmla="*/ 456 h 456"/>
                  <a:gd name="T6" fmla="*/ 0 w 108"/>
                  <a:gd name="T7" fmla="*/ 5 h 456"/>
                  <a:gd name="T8" fmla="*/ 81 w 108"/>
                  <a:gd name="T9" fmla="*/ 0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456">
                    <a:moveTo>
                      <a:pt x="81" y="0"/>
                    </a:moveTo>
                    <a:lnTo>
                      <a:pt x="108" y="451"/>
                    </a:lnTo>
                    <a:lnTo>
                      <a:pt x="27" y="456"/>
                    </a:lnTo>
                    <a:lnTo>
                      <a:pt x="0" y="5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">
                <a:extLst>
                  <a:ext uri="{FF2B5EF4-FFF2-40B4-BE49-F238E27FC236}">
                    <a16:creationId xmlns:a16="http://schemas.microsoft.com/office/drawing/2014/main" id="{4FFDBB3C-CE4C-4A00-AAFA-18F8514A2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4113" y="2232025"/>
                <a:ext cx="1628775" cy="241300"/>
              </a:xfrm>
              <a:custGeom>
                <a:avLst/>
                <a:gdLst>
                  <a:gd name="T0" fmla="*/ 2049 w 2175"/>
                  <a:gd name="T1" fmla="*/ 2 h 320"/>
                  <a:gd name="T2" fmla="*/ 1996 w 2175"/>
                  <a:gd name="T3" fmla="*/ 2 h 320"/>
                  <a:gd name="T4" fmla="*/ 1855 w 2175"/>
                  <a:gd name="T5" fmla="*/ 1 h 320"/>
                  <a:gd name="T6" fmla="*/ 0 w 2175"/>
                  <a:gd name="T7" fmla="*/ 172 h 320"/>
                  <a:gd name="T8" fmla="*/ 12 w 2175"/>
                  <a:gd name="T9" fmla="*/ 320 h 320"/>
                  <a:gd name="T10" fmla="*/ 2046 w 2175"/>
                  <a:gd name="T11" fmla="*/ 24 h 320"/>
                  <a:gd name="T12" fmla="*/ 2175 w 2175"/>
                  <a:gd name="T13" fmla="*/ 10 h 320"/>
                  <a:gd name="T14" fmla="*/ 2103 w 2175"/>
                  <a:gd name="T15" fmla="*/ 5 h 320"/>
                  <a:gd name="T16" fmla="*/ 2049 w 2175"/>
                  <a:gd name="T17" fmla="*/ 2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75" h="320">
                    <a:moveTo>
                      <a:pt x="2049" y="2"/>
                    </a:moveTo>
                    <a:cubicBezTo>
                      <a:pt x="2032" y="2"/>
                      <a:pt x="2014" y="2"/>
                      <a:pt x="1996" y="2"/>
                    </a:cubicBezTo>
                    <a:cubicBezTo>
                      <a:pt x="1950" y="1"/>
                      <a:pt x="1903" y="1"/>
                      <a:pt x="1855" y="1"/>
                    </a:cubicBezTo>
                    <a:cubicBezTo>
                      <a:pt x="1393" y="0"/>
                      <a:pt x="878" y="13"/>
                      <a:pt x="0" y="172"/>
                    </a:cubicBezTo>
                    <a:cubicBezTo>
                      <a:pt x="3" y="220"/>
                      <a:pt x="5" y="273"/>
                      <a:pt x="12" y="320"/>
                    </a:cubicBezTo>
                    <a:cubicBezTo>
                      <a:pt x="438" y="146"/>
                      <a:pt x="1359" y="93"/>
                      <a:pt x="2046" y="24"/>
                    </a:cubicBezTo>
                    <a:cubicBezTo>
                      <a:pt x="2089" y="20"/>
                      <a:pt x="2132" y="15"/>
                      <a:pt x="2175" y="10"/>
                    </a:cubicBezTo>
                    <a:cubicBezTo>
                      <a:pt x="2148" y="9"/>
                      <a:pt x="2125" y="7"/>
                      <a:pt x="2103" y="5"/>
                    </a:cubicBezTo>
                    <a:cubicBezTo>
                      <a:pt x="2086" y="4"/>
                      <a:pt x="2068" y="3"/>
                      <a:pt x="2049" y="2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">
                <a:extLst>
                  <a:ext uri="{FF2B5EF4-FFF2-40B4-BE49-F238E27FC236}">
                    <a16:creationId xmlns:a16="http://schemas.microsoft.com/office/drawing/2014/main" id="{4A399628-E5CC-4775-9064-B1A0840621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0225" y="2235200"/>
                <a:ext cx="1681163" cy="1620838"/>
              </a:xfrm>
              <a:custGeom>
                <a:avLst/>
                <a:gdLst>
                  <a:gd name="T0" fmla="*/ 1394 w 2244"/>
                  <a:gd name="T1" fmla="*/ 0 h 2161"/>
                  <a:gd name="T2" fmla="*/ 1729 w 2244"/>
                  <a:gd name="T3" fmla="*/ 127 h 2161"/>
                  <a:gd name="T4" fmla="*/ 813 w 2244"/>
                  <a:gd name="T5" fmla="*/ 1296 h 2161"/>
                  <a:gd name="T6" fmla="*/ 2244 w 2244"/>
                  <a:gd name="T7" fmla="*/ 1927 h 2161"/>
                  <a:gd name="T8" fmla="*/ 2190 w 2244"/>
                  <a:gd name="T9" fmla="*/ 2161 h 2161"/>
                  <a:gd name="T10" fmla="*/ 288 w 2244"/>
                  <a:gd name="T11" fmla="*/ 1104 h 2161"/>
                  <a:gd name="T12" fmla="*/ 1394 w 2244"/>
                  <a:gd name="T13" fmla="*/ 0 h 2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44" h="2161">
                    <a:moveTo>
                      <a:pt x="1394" y="0"/>
                    </a:moveTo>
                    <a:lnTo>
                      <a:pt x="1729" y="127"/>
                    </a:lnTo>
                    <a:cubicBezTo>
                      <a:pt x="1478" y="432"/>
                      <a:pt x="984" y="1082"/>
                      <a:pt x="813" y="1296"/>
                    </a:cubicBezTo>
                    <a:cubicBezTo>
                      <a:pt x="1279" y="1530"/>
                      <a:pt x="1684" y="1584"/>
                      <a:pt x="2244" y="1927"/>
                    </a:cubicBezTo>
                    <a:lnTo>
                      <a:pt x="2190" y="2161"/>
                    </a:lnTo>
                    <a:cubicBezTo>
                      <a:pt x="1557" y="1941"/>
                      <a:pt x="0" y="1544"/>
                      <a:pt x="288" y="1104"/>
                    </a:cubicBezTo>
                    <a:cubicBezTo>
                      <a:pt x="442" y="867"/>
                      <a:pt x="926" y="312"/>
                      <a:pt x="1394" y="0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">
                <a:extLst>
                  <a:ext uri="{FF2B5EF4-FFF2-40B4-BE49-F238E27FC236}">
                    <a16:creationId xmlns:a16="http://schemas.microsoft.com/office/drawing/2014/main" id="{2B8294CD-AF7D-4C4D-8DC3-FF7B7973A8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0113" y="3594100"/>
                <a:ext cx="684213" cy="306388"/>
              </a:xfrm>
              <a:custGeom>
                <a:avLst/>
                <a:gdLst>
                  <a:gd name="T0" fmla="*/ 31 w 912"/>
                  <a:gd name="T1" fmla="*/ 102 h 409"/>
                  <a:gd name="T2" fmla="*/ 0 w 912"/>
                  <a:gd name="T3" fmla="*/ 350 h 409"/>
                  <a:gd name="T4" fmla="*/ 394 w 912"/>
                  <a:gd name="T5" fmla="*/ 256 h 409"/>
                  <a:gd name="T6" fmla="*/ 780 w 912"/>
                  <a:gd name="T7" fmla="*/ 397 h 409"/>
                  <a:gd name="T8" fmla="*/ 458 w 912"/>
                  <a:gd name="T9" fmla="*/ 43 h 409"/>
                  <a:gd name="T10" fmla="*/ 31 w 912"/>
                  <a:gd name="T11" fmla="*/ 102 h 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12" h="409">
                    <a:moveTo>
                      <a:pt x="31" y="102"/>
                    </a:moveTo>
                    <a:lnTo>
                      <a:pt x="0" y="350"/>
                    </a:lnTo>
                    <a:cubicBezTo>
                      <a:pt x="93" y="351"/>
                      <a:pt x="261" y="245"/>
                      <a:pt x="394" y="256"/>
                    </a:cubicBezTo>
                    <a:cubicBezTo>
                      <a:pt x="596" y="274"/>
                      <a:pt x="758" y="409"/>
                      <a:pt x="780" y="397"/>
                    </a:cubicBezTo>
                    <a:cubicBezTo>
                      <a:pt x="912" y="324"/>
                      <a:pt x="727" y="125"/>
                      <a:pt x="458" y="43"/>
                    </a:cubicBezTo>
                    <a:cubicBezTo>
                      <a:pt x="318" y="0"/>
                      <a:pt x="118" y="102"/>
                      <a:pt x="31" y="102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">
                <a:extLst>
                  <a:ext uri="{FF2B5EF4-FFF2-40B4-BE49-F238E27FC236}">
                    <a16:creationId xmlns:a16="http://schemas.microsoft.com/office/drawing/2014/main" id="{9D3D3ADC-17D2-4BCA-8D97-DB88A00691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188" y="1952625"/>
                <a:ext cx="4953000" cy="2189163"/>
              </a:xfrm>
              <a:custGeom>
                <a:avLst/>
                <a:gdLst>
                  <a:gd name="T0" fmla="*/ 662 w 6613"/>
                  <a:gd name="T1" fmla="*/ 1977 h 2918"/>
                  <a:gd name="T2" fmla="*/ 2965 w 6613"/>
                  <a:gd name="T3" fmla="*/ 1075 h 2918"/>
                  <a:gd name="T4" fmla="*/ 4538 w 6613"/>
                  <a:gd name="T5" fmla="*/ 415 h 2918"/>
                  <a:gd name="T6" fmla="*/ 6613 w 6613"/>
                  <a:gd name="T7" fmla="*/ 308 h 2918"/>
                  <a:gd name="T8" fmla="*/ 6282 w 6613"/>
                  <a:gd name="T9" fmla="*/ 1009 h 2918"/>
                  <a:gd name="T10" fmla="*/ 6610 w 6613"/>
                  <a:gd name="T11" fmla="*/ 2563 h 2918"/>
                  <a:gd name="T12" fmla="*/ 6122 w 6613"/>
                  <a:gd name="T13" fmla="*/ 2834 h 2918"/>
                  <a:gd name="T14" fmla="*/ 3414 w 6613"/>
                  <a:gd name="T15" fmla="*/ 2690 h 2918"/>
                  <a:gd name="T16" fmla="*/ 2011 w 6613"/>
                  <a:gd name="T17" fmla="*/ 2793 h 2918"/>
                  <a:gd name="T18" fmla="*/ 662 w 6613"/>
                  <a:gd name="T19" fmla="*/ 1977 h 2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613" h="2918">
                    <a:moveTo>
                      <a:pt x="662" y="1977"/>
                    </a:moveTo>
                    <a:cubicBezTo>
                      <a:pt x="1013" y="1530"/>
                      <a:pt x="2748" y="1609"/>
                      <a:pt x="2965" y="1075"/>
                    </a:cubicBezTo>
                    <a:cubicBezTo>
                      <a:pt x="3314" y="218"/>
                      <a:pt x="3901" y="326"/>
                      <a:pt x="4538" y="415"/>
                    </a:cubicBezTo>
                    <a:cubicBezTo>
                      <a:pt x="4678" y="435"/>
                      <a:pt x="6568" y="0"/>
                      <a:pt x="6613" y="308"/>
                    </a:cubicBezTo>
                    <a:cubicBezTo>
                      <a:pt x="6501" y="325"/>
                      <a:pt x="6298" y="877"/>
                      <a:pt x="6282" y="1009"/>
                    </a:cubicBezTo>
                    <a:lnTo>
                      <a:pt x="6610" y="2563"/>
                    </a:lnTo>
                    <a:cubicBezTo>
                      <a:pt x="6606" y="2918"/>
                      <a:pt x="6610" y="2834"/>
                      <a:pt x="6122" y="2834"/>
                    </a:cubicBezTo>
                    <a:cubicBezTo>
                      <a:pt x="5254" y="2834"/>
                      <a:pt x="4465" y="2690"/>
                      <a:pt x="3414" y="2690"/>
                    </a:cubicBezTo>
                    <a:cubicBezTo>
                      <a:pt x="2874" y="2690"/>
                      <a:pt x="2532" y="2741"/>
                      <a:pt x="2011" y="2793"/>
                    </a:cubicBezTo>
                    <a:cubicBezTo>
                      <a:pt x="1806" y="2813"/>
                      <a:pt x="0" y="2819"/>
                      <a:pt x="662" y="1977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">
                <a:extLst>
                  <a:ext uri="{FF2B5EF4-FFF2-40B4-BE49-F238E27FC236}">
                    <a16:creationId xmlns:a16="http://schemas.microsoft.com/office/drawing/2014/main" id="{D4390F36-A94B-4D7F-B502-13E7E850F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5813" y="1952625"/>
                <a:ext cx="4397375" cy="1693863"/>
              </a:xfrm>
              <a:custGeom>
                <a:avLst/>
                <a:gdLst>
                  <a:gd name="T0" fmla="*/ 5851 w 5872"/>
                  <a:gd name="T1" fmla="*/ 317 h 2258"/>
                  <a:gd name="T2" fmla="*/ 5872 w 5872"/>
                  <a:gd name="T3" fmla="*/ 308 h 2258"/>
                  <a:gd name="T4" fmla="*/ 3797 w 5872"/>
                  <a:gd name="T5" fmla="*/ 415 h 2258"/>
                  <a:gd name="T6" fmla="*/ 2224 w 5872"/>
                  <a:gd name="T7" fmla="*/ 1075 h 2258"/>
                  <a:gd name="T8" fmla="*/ 0 w 5872"/>
                  <a:gd name="T9" fmla="*/ 1915 h 2258"/>
                  <a:gd name="T10" fmla="*/ 105 w 5872"/>
                  <a:gd name="T11" fmla="*/ 1887 h 2258"/>
                  <a:gd name="T12" fmla="*/ 3009 w 5872"/>
                  <a:gd name="T13" fmla="*/ 2239 h 2258"/>
                  <a:gd name="T14" fmla="*/ 2858 w 5872"/>
                  <a:gd name="T15" fmla="*/ 1758 h 2258"/>
                  <a:gd name="T16" fmla="*/ 2480 w 5872"/>
                  <a:gd name="T17" fmla="*/ 1252 h 2258"/>
                  <a:gd name="T18" fmla="*/ 3212 w 5872"/>
                  <a:gd name="T19" fmla="*/ 1015 h 2258"/>
                  <a:gd name="T20" fmla="*/ 4886 w 5872"/>
                  <a:gd name="T21" fmla="*/ 1866 h 2258"/>
                  <a:gd name="T22" fmla="*/ 5668 w 5872"/>
                  <a:gd name="T23" fmla="*/ 375 h 2258"/>
                  <a:gd name="T24" fmla="*/ 5619 w 5872"/>
                  <a:gd name="T25" fmla="*/ 746 h 2258"/>
                  <a:gd name="T26" fmla="*/ 5851 w 5872"/>
                  <a:gd name="T27" fmla="*/ 317 h 2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72" h="2258">
                    <a:moveTo>
                      <a:pt x="5851" y="317"/>
                    </a:moveTo>
                    <a:cubicBezTo>
                      <a:pt x="5858" y="312"/>
                      <a:pt x="5865" y="309"/>
                      <a:pt x="5872" y="308"/>
                    </a:cubicBezTo>
                    <a:cubicBezTo>
                      <a:pt x="5827" y="0"/>
                      <a:pt x="3937" y="435"/>
                      <a:pt x="3797" y="415"/>
                    </a:cubicBezTo>
                    <a:cubicBezTo>
                      <a:pt x="3160" y="326"/>
                      <a:pt x="2573" y="218"/>
                      <a:pt x="2224" y="1075"/>
                    </a:cubicBezTo>
                    <a:cubicBezTo>
                      <a:pt x="2019" y="1579"/>
                      <a:pt x="510" y="1583"/>
                      <a:pt x="0" y="1915"/>
                    </a:cubicBezTo>
                    <a:cubicBezTo>
                      <a:pt x="43" y="1906"/>
                      <a:pt x="80" y="1896"/>
                      <a:pt x="105" y="1887"/>
                    </a:cubicBezTo>
                    <a:cubicBezTo>
                      <a:pt x="1754" y="1289"/>
                      <a:pt x="2963" y="2237"/>
                      <a:pt x="3009" y="2239"/>
                    </a:cubicBezTo>
                    <a:cubicBezTo>
                      <a:pt x="3426" y="2258"/>
                      <a:pt x="2967" y="1828"/>
                      <a:pt x="2858" y="1758"/>
                    </a:cubicBezTo>
                    <a:cubicBezTo>
                      <a:pt x="2667" y="1636"/>
                      <a:pt x="2436" y="1511"/>
                      <a:pt x="2480" y="1252"/>
                    </a:cubicBezTo>
                    <a:cubicBezTo>
                      <a:pt x="2564" y="757"/>
                      <a:pt x="3037" y="1167"/>
                      <a:pt x="3212" y="1015"/>
                    </a:cubicBezTo>
                    <a:cubicBezTo>
                      <a:pt x="4034" y="300"/>
                      <a:pt x="4596" y="2156"/>
                      <a:pt x="4886" y="1866"/>
                    </a:cubicBezTo>
                    <a:cubicBezTo>
                      <a:pt x="5191" y="1562"/>
                      <a:pt x="3692" y="944"/>
                      <a:pt x="5668" y="375"/>
                    </a:cubicBezTo>
                    <a:cubicBezTo>
                      <a:pt x="5677" y="372"/>
                      <a:pt x="5614" y="755"/>
                      <a:pt x="5619" y="746"/>
                    </a:cubicBezTo>
                    <a:cubicBezTo>
                      <a:pt x="5666" y="661"/>
                      <a:pt x="5794" y="336"/>
                      <a:pt x="5851" y="317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">
                <a:extLst>
                  <a:ext uri="{FF2B5EF4-FFF2-40B4-BE49-F238E27FC236}">
                    <a16:creationId xmlns:a16="http://schemas.microsoft.com/office/drawing/2014/main" id="{C4ECBEAF-9A2F-4688-9E9F-B1342A224B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4863" y="3346450"/>
                <a:ext cx="1835150" cy="795338"/>
              </a:xfrm>
              <a:custGeom>
                <a:avLst/>
                <a:gdLst>
                  <a:gd name="T0" fmla="*/ 1672 w 2451"/>
                  <a:gd name="T1" fmla="*/ 449 h 1061"/>
                  <a:gd name="T2" fmla="*/ 0 w 2451"/>
                  <a:gd name="T3" fmla="*/ 855 h 1061"/>
                  <a:gd name="T4" fmla="*/ 1963 w 2451"/>
                  <a:gd name="T5" fmla="*/ 977 h 1061"/>
                  <a:gd name="T6" fmla="*/ 2451 w 2451"/>
                  <a:gd name="T7" fmla="*/ 706 h 1061"/>
                  <a:gd name="T8" fmla="*/ 2379 w 2451"/>
                  <a:gd name="T9" fmla="*/ 366 h 1061"/>
                  <a:gd name="T10" fmla="*/ 2369 w 2451"/>
                  <a:gd name="T11" fmla="*/ 801 h 1061"/>
                  <a:gd name="T12" fmla="*/ 1696 w 2451"/>
                  <a:gd name="T13" fmla="*/ 421 h 1061"/>
                  <a:gd name="T14" fmla="*/ 1696 w 2451"/>
                  <a:gd name="T15" fmla="*/ 422 h 1061"/>
                  <a:gd name="T16" fmla="*/ 1672 w 2451"/>
                  <a:gd name="T17" fmla="*/ 449 h 1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51" h="1061">
                    <a:moveTo>
                      <a:pt x="1672" y="449"/>
                    </a:moveTo>
                    <a:cubicBezTo>
                      <a:pt x="1056" y="1016"/>
                      <a:pt x="821" y="887"/>
                      <a:pt x="0" y="855"/>
                    </a:cubicBezTo>
                    <a:cubicBezTo>
                      <a:pt x="706" y="896"/>
                      <a:pt x="1312" y="977"/>
                      <a:pt x="1963" y="977"/>
                    </a:cubicBezTo>
                    <a:cubicBezTo>
                      <a:pt x="2451" y="977"/>
                      <a:pt x="2447" y="1061"/>
                      <a:pt x="2451" y="706"/>
                    </a:cubicBezTo>
                    <a:lnTo>
                      <a:pt x="2379" y="366"/>
                    </a:lnTo>
                    <a:lnTo>
                      <a:pt x="2369" y="801"/>
                    </a:lnTo>
                    <a:cubicBezTo>
                      <a:pt x="2359" y="753"/>
                      <a:pt x="1994" y="0"/>
                      <a:pt x="1696" y="421"/>
                    </a:cubicBezTo>
                    <a:cubicBezTo>
                      <a:pt x="1696" y="422"/>
                      <a:pt x="1696" y="422"/>
                      <a:pt x="1696" y="422"/>
                    </a:cubicBezTo>
                    <a:cubicBezTo>
                      <a:pt x="1689" y="431"/>
                      <a:pt x="1681" y="440"/>
                      <a:pt x="1672" y="449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">
                <a:extLst>
                  <a:ext uri="{FF2B5EF4-FFF2-40B4-BE49-F238E27FC236}">
                    <a16:creationId xmlns:a16="http://schemas.microsoft.com/office/drawing/2014/main" id="{5CFBA5D6-9666-406C-9E4C-11253BB1CB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2150" y="1944688"/>
                <a:ext cx="454025" cy="558800"/>
              </a:xfrm>
              <a:custGeom>
                <a:avLst/>
                <a:gdLst>
                  <a:gd name="T0" fmla="*/ 39 w 605"/>
                  <a:gd name="T1" fmla="*/ 744 h 744"/>
                  <a:gd name="T2" fmla="*/ 536 w 605"/>
                  <a:gd name="T3" fmla="*/ 186 h 744"/>
                  <a:gd name="T4" fmla="*/ 605 w 605"/>
                  <a:gd name="T5" fmla="*/ 252 h 744"/>
                  <a:gd name="T6" fmla="*/ 576 w 605"/>
                  <a:gd name="T7" fmla="*/ 273 h 744"/>
                  <a:gd name="T8" fmla="*/ 39 w 605"/>
                  <a:gd name="T9" fmla="*/ 744 h 7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5" h="744">
                    <a:moveTo>
                      <a:pt x="39" y="744"/>
                    </a:moveTo>
                    <a:cubicBezTo>
                      <a:pt x="0" y="517"/>
                      <a:pt x="164" y="0"/>
                      <a:pt x="536" y="186"/>
                    </a:cubicBezTo>
                    <a:cubicBezTo>
                      <a:pt x="571" y="204"/>
                      <a:pt x="582" y="221"/>
                      <a:pt x="605" y="252"/>
                    </a:cubicBezTo>
                    <a:cubicBezTo>
                      <a:pt x="586" y="265"/>
                      <a:pt x="576" y="273"/>
                      <a:pt x="576" y="273"/>
                    </a:cubicBezTo>
                    <a:cubicBezTo>
                      <a:pt x="576" y="273"/>
                      <a:pt x="228" y="521"/>
                      <a:pt x="39" y="744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">
                <a:extLst>
                  <a:ext uri="{FF2B5EF4-FFF2-40B4-BE49-F238E27FC236}">
                    <a16:creationId xmlns:a16="http://schemas.microsoft.com/office/drawing/2014/main" id="{8EB66F6C-0A0C-4A5D-9B8A-9F9470A982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4550" y="2108200"/>
                <a:ext cx="130175" cy="185738"/>
              </a:xfrm>
              <a:custGeom>
                <a:avLst/>
                <a:gdLst>
                  <a:gd name="T0" fmla="*/ 11 w 174"/>
                  <a:gd name="T1" fmla="*/ 247 h 247"/>
                  <a:gd name="T2" fmla="*/ 123 w 174"/>
                  <a:gd name="T3" fmla="*/ 90 h 247"/>
                  <a:gd name="T4" fmla="*/ 83 w 174"/>
                  <a:gd name="T5" fmla="*/ 14 h 247"/>
                  <a:gd name="T6" fmla="*/ 58 w 174"/>
                  <a:gd name="T7" fmla="*/ 121 h 247"/>
                  <a:gd name="T8" fmla="*/ 0 w 174"/>
                  <a:gd name="T9" fmla="*/ 119 h 247"/>
                  <a:gd name="T10" fmla="*/ 11 w 174"/>
                  <a:gd name="T1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4" h="247">
                    <a:moveTo>
                      <a:pt x="11" y="247"/>
                    </a:moveTo>
                    <a:cubicBezTo>
                      <a:pt x="11" y="247"/>
                      <a:pt x="72" y="179"/>
                      <a:pt x="123" y="90"/>
                    </a:cubicBezTo>
                    <a:cubicBezTo>
                      <a:pt x="174" y="0"/>
                      <a:pt x="83" y="14"/>
                      <a:pt x="83" y="14"/>
                    </a:cubicBezTo>
                    <a:cubicBezTo>
                      <a:pt x="83" y="14"/>
                      <a:pt x="85" y="80"/>
                      <a:pt x="58" y="121"/>
                    </a:cubicBezTo>
                    <a:cubicBezTo>
                      <a:pt x="31" y="162"/>
                      <a:pt x="23" y="119"/>
                      <a:pt x="0" y="119"/>
                    </a:cubicBezTo>
                    <a:cubicBezTo>
                      <a:pt x="23" y="119"/>
                      <a:pt x="11" y="247"/>
                      <a:pt x="11" y="247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">
                <a:extLst>
                  <a:ext uri="{FF2B5EF4-FFF2-40B4-BE49-F238E27FC236}">
                    <a16:creationId xmlns:a16="http://schemas.microsoft.com/office/drawing/2014/main" id="{7EB8B42F-8E03-477C-9F7A-79126EB55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37475" y="3130550"/>
                <a:ext cx="560388" cy="373063"/>
              </a:xfrm>
              <a:custGeom>
                <a:avLst/>
                <a:gdLst>
                  <a:gd name="T0" fmla="*/ 0 w 747"/>
                  <a:gd name="T1" fmla="*/ 386 h 497"/>
                  <a:gd name="T2" fmla="*/ 684 w 747"/>
                  <a:gd name="T3" fmla="*/ 85 h 497"/>
                  <a:gd name="T4" fmla="*/ 642 w 747"/>
                  <a:gd name="T5" fmla="*/ 0 h 497"/>
                  <a:gd name="T6" fmla="*/ 614 w 747"/>
                  <a:gd name="T7" fmla="*/ 20 h 497"/>
                  <a:gd name="T8" fmla="*/ 0 w 747"/>
                  <a:gd name="T9" fmla="*/ 386 h 4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7" h="497">
                    <a:moveTo>
                      <a:pt x="0" y="386"/>
                    </a:moveTo>
                    <a:cubicBezTo>
                      <a:pt x="204" y="493"/>
                      <a:pt x="747" y="497"/>
                      <a:pt x="684" y="85"/>
                    </a:cubicBezTo>
                    <a:cubicBezTo>
                      <a:pt x="678" y="46"/>
                      <a:pt x="665" y="30"/>
                      <a:pt x="642" y="0"/>
                    </a:cubicBezTo>
                    <a:cubicBezTo>
                      <a:pt x="624" y="13"/>
                      <a:pt x="614" y="20"/>
                      <a:pt x="614" y="20"/>
                    </a:cubicBezTo>
                    <a:cubicBezTo>
                      <a:pt x="614" y="20"/>
                      <a:pt x="270" y="275"/>
                      <a:pt x="0" y="386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">
                <a:extLst>
                  <a:ext uri="{FF2B5EF4-FFF2-40B4-BE49-F238E27FC236}">
                    <a16:creationId xmlns:a16="http://schemas.microsoft.com/office/drawing/2014/main" id="{984CED4B-F189-4329-B9F8-778D7C97BB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1950" y="3306763"/>
                <a:ext cx="212725" cy="96838"/>
              </a:xfrm>
              <a:custGeom>
                <a:avLst/>
                <a:gdLst>
                  <a:gd name="T0" fmla="*/ 0 w 285"/>
                  <a:gd name="T1" fmla="*/ 79 h 129"/>
                  <a:gd name="T2" fmla="*/ 185 w 285"/>
                  <a:gd name="T3" fmla="*/ 21 h 129"/>
                  <a:gd name="T4" fmla="*/ 244 w 285"/>
                  <a:gd name="T5" fmla="*/ 83 h 129"/>
                  <a:gd name="T6" fmla="*/ 135 w 285"/>
                  <a:gd name="T7" fmla="*/ 73 h 129"/>
                  <a:gd name="T8" fmla="*/ 119 w 285"/>
                  <a:gd name="T9" fmla="*/ 129 h 129"/>
                  <a:gd name="T10" fmla="*/ 0 w 285"/>
                  <a:gd name="T11" fmla="*/ 79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129">
                    <a:moveTo>
                      <a:pt x="0" y="79"/>
                    </a:moveTo>
                    <a:cubicBezTo>
                      <a:pt x="0" y="79"/>
                      <a:pt x="84" y="42"/>
                      <a:pt x="185" y="21"/>
                    </a:cubicBezTo>
                    <a:cubicBezTo>
                      <a:pt x="285" y="0"/>
                      <a:pt x="244" y="83"/>
                      <a:pt x="244" y="83"/>
                    </a:cubicBezTo>
                    <a:cubicBezTo>
                      <a:pt x="244" y="83"/>
                      <a:pt x="182" y="60"/>
                      <a:pt x="135" y="73"/>
                    </a:cubicBezTo>
                    <a:cubicBezTo>
                      <a:pt x="88" y="86"/>
                      <a:pt x="126" y="107"/>
                      <a:pt x="119" y="129"/>
                    </a:cubicBezTo>
                    <a:cubicBezTo>
                      <a:pt x="126" y="107"/>
                      <a:pt x="0" y="79"/>
                      <a:pt x="0" y="79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">
                <a:extLst>
                  <a:ext uri="{FF2B5EF4-FFF2-40B4-BE49-F238E27FC236}">
                    <a16:creationId xmlns:a16="http://schemas.microsoft.com/office/drawing/2014/main" id="{9CC4CA7F-0AF0-483B-AD71-060907B24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3850" y="1816100"/>
                <a:ext cx="1957388" cy="1890713"/>
              </a:xfrm>
              <a:custGeom>
                <a:avLst/>
                <a:gdLst>
                  <a:gd name="T0" fmla="*/ 935 w 2613"/>
                  <a:gd name="T1" fmla="*/ 477 h 2521"/>
                  <a:gd name="T2" fmla="*/ 486 w 2613"/>
                  <a:gd name="T3" fmla="*/ 1882 h 2521"/>
                  <a:gd name="T4" fmla="*/ 1748 w 2613"/>
                  <a:gd name="T5" fmla="*/ 1997 h 2521"/>
                  <a:gd name="T6" fmla="*/ 2544 w 2613"/>
                  <a:gd name="T7" fmla="*/ 1402 h 2521"/>
                  <a:gd name="T8" fmla="*/ 2281 w 2613"/>
                  <a:gd name="T9" fmla="*/ 646 h 2521"/>
                  <a:gd name="T10" fmla="*/ 1588 w 2613"/>
                  <a:gd name="T11" fmla="*/ 17 h 2521"/>
                  <a:gd name="T12" fmla="*/ 935 w 2613"/>
                  <a:gd name="T13" fmla="*/ 477 h 2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13" h="2521">
                    <a:moveTo>
                      <a:pt x="935" y="477"/>
                    </a:moveTo>
                    <a:cubicBezTo>
                      <a:pt x="286" y="1013"/>
                      <a:pt x="0" y="1244"/>
                      <a:pt x="486" y="1882"/>
                    </a:cubicBezTo>
                    <a:cubicBezTo>
                      <a:pt x="972" y="2521"/>
                      <a:pt x="1239" y="2304"/>
                      <a:pt x="1748" y="1997"/>
                    </a:cubicBezTo>
                    <a:cubicBezTo>
                      <a:pt x="2090" y="1790"/>
                      <a:pt x="2475" y="1496"/>
                      <a:pt x="2544" y="1402"/>
                    </a:cubicBezTo>
                    <a:cubicBezTo>
                      <a:pt x="2613" y="1308"/>
                      <a:pt x="2378" y="869"/>
                      <a:pt x="2281" y="646"/>
                    </a:cubicBezTo>
                    <a:cubicBezTo>
                      <a:pt x="2183" y="422"/>
                      <a:pt x="1695" y="35"/>
                      <a:pt x="1588" y="17"/>
                    </a:cubicBezTo>
                    <a:cubicBezTo>
                      <a:pt x="1481" y="0"/>
                      <a:pt x="935" y="477"/>
                      <a:pt x="935" y="477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">
                <a:extLst>
                  <a:ext uri="{FF2B5EF4-FFF2-40B4-BE49-F238E27FC236}">
                    <a16:creationId xmlns:a16="http://schemas.microsoft.com/office/drawing/2014/main" id="{E7A627C8-18E9-401D-B63F-784345607D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86650" y="2773363"/>
                <a:ext cx="131763" cy="160338"/>
              </a:xfrm>
              <a:custGeom>
                <a:avLst/>
                <a:gdLst>
                  <a:gd name="T0" fmla="*/ 175 w 175"/>
                  <a:gd name="T1" fmla="*/ 207 h 215"/>
                  <a:gd name="T2" fmla="*/ 31 w 175"/>
                  <a:gd name="T3" fmla="*/ 153 h 215"/>
                  <a:gd name="T4" fmla="*/ 31 w 175"/>
                  <a:gd name="T5" fmla="*/ 153 h 215"/>
                  <a:gd name="T6" fmla="*/ 31 w 175"/>
                  <a:gd name="T7" fmla="*/ 153 h 215"/>
                  <a:gd name="T8" fmla="*/ 31 w 175"/>
                  <a:gd name="T9" fmla="*/ 153 h 215"/>
                  <a:gd name="T10" fmla="*/ 31 w 175"/>
                  <a:gd name="T11" fmla="*/ 153 h 215"/>
                  <a:gd name="T12" fmla="*/ 24 w 175"/>
                  <a:gd name="T13" fmla="*/ 0 h 215"/>
                  <a:gd name="T14" fmla="*/ 175 w 175"/>
                  <a:gd name="T15" fmla="*/ 207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5" h="215">
                    <a:moveTo>
                      <a:pt x="175" y="207"/>
                    </a:moveTo>
                    <a:cubicBezTo>
                      <a:pt x="120" y="215"/>
                      <a:pt x="66" y="190"/>
                      <a:pt x="31" y="153"/>
                    </a:cubicBezTo>
                    <a:lnTo>
                      <a:pt x="31" y="153"/>
                    </a:lnTo>
                    <a:lnTo>
                      <a:pt x="31" y="153"/>
                    </a:lnTo>
                    <a:lnTo>
                      <a:pt x="31" y="153"/>
                    </a:lnTo>
                    <a:lnTo>
                      <a:pt x="31" y="153"/>
                    </a:lnTo>
                    <a:cubicBezTo>
                      <a:pt x="7" y="109"/>
                      <a:pt x="0" y="49"/>
                      <a:pt x="24" y="0"/>
                    </a:cubicBezTo>
                    <a:cubicBezTo>
                      <a:pt x="40" y="120"/>
                      <a:pt x="75" y="165"/>
                      <a:pt x="175" y="207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">
                <a:extLst>
                  <a:ext uri="{FF2B5EF4-FFF2-40B4-BE49-F238E27FC236}">
                    <a16:creationId xmlns:a16="http://schemas.microsoft.com/office/drawing/2014/main" id="{A70ECE39-C81A-448C-957D-FA8B7C47A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5913" y="2447925"/>
                <a:ext cx="1111250" cy="1162050"/>
              </a:xfrm>
              <a:custGeom>
                <a:avLst/>
                <a:gdLst>
                  <a:gd name="T0" fmla="*/ 0 w 1485"/>
                  <a:gd name="T1" fmla="*/ 1411 h 1550"/>
                  <a:gd name="T2" fmla="*/ 278 w 1485"/>
                  <a:gd name="T3" fmla="*/ 239 h 1550"/>
                  <a:gd name="T4" fmla="*/ 524 w 1485"/>
                  <a:gd name="T5" fmla="*/ 0 h 1550"/>
                  <a:gd name="T6" fmla="*/ 1013 w 1485"/>
                  <a:gd name="T7" fmla="*/ 682 h 1550"/>
                  <a:gd name="T8" fmla="*/ 1485 w 1485"/>
                  <a:gd name="T9" fmla="*/ 1321 h 1550"/>
                  <a:gd name="T10" fmla="*/ 1167 w 1485"/>
                  <a:gd name="T11" fmla="*/ 1477 h 1550"/>
                  <a:gd name="T12" fmla="*/ 0 w 1485"/>
                  <a:gd name="T13" fmla="*/ 1411 h 1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5" h="1550">
                    <a:moveTo>
                      <a:pt x="0" y="1411"/>
                    </a:moveTo>
                    <a:cubicBezTo>
                      <a:pt x="11" y="1207"/>
                      <a:pt x="163" y="360"/>
                      <a:pt x="278" y="239"/>
                    </a:cubicBezTo>
                    <a:cubicBezTo>
                      <a:pt x="323" y="191"/>
                      <a:pt x="456" y="15"/>
                      <a:pt x="524" y="0"/>
                    </a:cubicBezTo>
                    <a:cubicBezTo>
                      <a:pt x="378" y="486"/>
                      <a:pt x="846" y="428"/>
                      <a:pt x="1013" y="682"/>
                    </a:cubicBezTo>
                    <a:cubicBezTo>
                      <a:pt x="1204" y="919"/>
                      <a:pt x="978" y="1311"/>
                      <a:pt x="1485" y="1321"/>
                    </a:cubicBezTo>
                    <a:cubicBezTo>
                      <a:pt x="1450" y="1381"/>
                      <a:pt x="1226" y="1449"/>
                      <a:pt x="1167" y="1477"/>
                    </a:cubicBezTo>
                    <a:cubicBezTo>
                      <a:pt x="1017" y="1550"/>
                      <a:pt x="152" y="1431"/>
                      <a:pt x="0" y="1411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">
                <a:extLst>
                  <a:ext uri="{FF2B5EF4-FFF2-40B4-BE49-F238E27FC236}">
                    <a16:creationId xmlns:a16="http://schemas.microsoft.com/office/drawing/2014/main" id="{BD7177CD-BDBD-4ABA-ADBE-70FDB2889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1988" y="2895600"/>
                <a:ext cx="403225" cy="452438"/>
              </a:xfrm>
              <a:custGeom>
                <a:avLst/>
                <a:gdLst>
                  <a:gd name="T0" fmla="*/ 99 w 537"/>
                  <a:gd name="T1" fmla="*/ 63 h 604"/>
                  <a:gd name="T2" fmla="*/ 415 w 537"/>
                  <a:gd name="T3" fmla="*/ 188 h 604"/>
                  <a:gd name="T4" fmla="*/ 429 w 537"/>
                  <a:gd name="T5" fmla="*/ 517 h 604"/>
                  <a:gd name="T6" fmla="*/ 225 w 537"/>
                  <a:gd name="T7" fmla="*/ 317 h 604"/>
                  <a:gd name="T8" fmla="*/ 99 w 537"/>
                  <a:gd name="T9" fmla="*/ 63 h 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7" h="604">
                    <a:moveTo>
                      <a:pt x="99" y="63"/>
                    </a:moveTo>
                    <a:cubicBezTo>
                      <a:pt x="205" y="9"/>
                      <a:pt x="256" y="0"/>
                      <a:pt x="415" y="188"/>
                    </a:cubicBezTo>
                    <a:cubicBezTo>
                      <a:pt x="537" y="375"/>
                      <a:pt x="509" y="428"/>
                      <a:pt x="429" y="517"/>
                    </a:cubicBezTo>
                    <a:cubicBezTo>
                      <a:pt x="350" y="604"/>
                      <a:pt x="313" y="442"/>
                      <a:pt x="225" y="317"/>
                    </a:cubicBezTo>
                    <a:cubicBezTo>
                      <a:pt x="140" y="196"/>
                      <a:pt x="0" y="114"/>
                      <a:pt x="99" y="63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">
                <a:extLst>
                  <a:ext uri="{FF2B5EF4-FFF2-40B4-BE49-F238E27FC236}">
                    <a16:creationId xmlns:a16="http://schemas.microsoft.com/office/drawing/2014/main" id="{52E91799-A679-4D5B-ADDA-1FE247A326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54863" y="2963863"/>
                <a:ext cx="200025" cy="258763"/>
              </a:xfrm>
              <a:custGeom>
                <a:avLst/>
                <a:gdLst>
                  <a:gd name="T0" fmla="*/ 219 w 269"/>
                  <a:gd name="T1" fmla="*/ 344 h 344"/>
                  <a:gd name="T2" fmla="*/ 0 w 269"/>
                  <a:gd name="T3" fmla="*/ 0 h 344"/>
                  <a:gd name="T4" fmla="*/ 219 w 269"/>
                  <a:gd name="T5" fmla="*/ 344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9" h="344">
                    <a:moveTo>
                      <a:pt x="219" y="344"/>
                    </a:moveTo>
                    <a:cubicBezTo>
                      <a:pt x="269" y="199"/>
                      <a:pt x="163" y="27"/>
                      <a:pt x="0" y="0"/>
                    </a:cubicBezTo>
                    <a:cubicBezTo>
                      <a:pt x="171" y="64"/>
                      <a:pt x="227" y="264"/>
                      <a:pt x="219" y="344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">
                <a:extLst>
                  <a:ext uri="{FF2B5EF4-FFF2-40B4-BE49-F238E27FC236}">
                    <a16:creationId xmlns:a16="http://schemas.microsoft.com/office/drawing/2014/main" id="{B7AA895D-3291-471B-9F98-ED4F00BF9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1638" y="2595563"/>
                <a:ext cx="215900" cy="357188"/>
              </a:xfrm>
              <a:custGeom>
                <a:avLst/>
                <a:gdLst>
                  <a:gd name="T0" fmla="*/ 0 w 288"/>
                  <a:gd name="T1" fmla="*/ 61 h 475"/>
                  <a:gd name="T2" fmla="*/ 288 w 288"/>
                  <a:gd name="T3" fmla="*/ 475 h 475"/>
                  <a:gd name="T4" fmla="*/ 85 w 288"/>
                  <a:gd name="T5" fmla="*/ 0 h 475"/>
                  <a:gd name="T6" fmla="*/ 0 w 288"/>
                  <a:gd name="T7" fmla="*/ 61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8" h="475">
                    <a:moveTo>
                      <a:pt x="0" y="61"/>
                    </a:moveTo>
                    <a:lnTo>
                      <a:pt x="288" y="475"/>
                    </a:lnTo>
                    <a:cubicBezTo>
                      <a:pt x="254" y="284"/>
                      <a:pt x="177" y="164"/>
                      <a:pt x="85" y="0"/>
                    </a:cubicBez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">
                <a:extLst>
                  <a:ext uri="{FF2B5EF4-FFF2-40B4-BE49-F238E27FC236}">
                    <a16:creationId xmlns:a16="http://schemas.microsoft.com/office/drawing/2014/main" id="{11D0B0FE-B200-4620-8DA5-494B5C44BB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1750" y="2146300"/>
                <a:ext cx="290513" cy="300038"/>
              </a:xfrm>
              <a:custGeom>
                <a:avLst/>
                <a:gdLst>
                  <a:gd name="T0" fmla="*/ 305 w 389"/>
                  <a:gd name="T1" fmla="*/ 401 h 401"/>
                  <a:gd name="T2" fmla="*/ 0 w 389"/>
                  <a:gd name="T3" fmla="*/ 0 h 401"/>
                  <a:gd name="T4" fmla="*/ 389 w 389"/>
                  <a:gd name="T5" fmla="*/ 339 h 401"/>
                  <a:gd name="T6" fmla="*/ 305 w 389"/>
                  <a:gd name="T7" fmla="*/ 401 h 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9" h="401">
                    <a:moveTo>
                      <a:pt x="305" y="401"/>
                    </a:moveTo>
                    <a:lnTo>
                      <a:pt x="0" y="0"/>
                    </a:lnTo>
                    <a:cubicBezTo>
                      <a:pt x="171" y="90"/>
                      <a:pt x="261" y="201"/>
                      <a:pt x="389" y="339"/>
                    </a:cubicBezTo>
                    <a:lnTo>
                      <a:pt x="305" y="401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">
                <a:extLst>
                  <a:ext uri="{FF2B5EF4-FFF2-40B4-BE49-F238E27FC236}">
                    <a16:creationId xmlns:a16="http://schemas.microsoft.com/office/drawing/2014/main" id="{FC97D01D-59BF-429F-B7D1-2765ECAF9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7638" y="2759075"/>
                <a:ext cx="300038" cy="300038"/>
              </a:xfrm>
              <a:custGeom>
                <a:avLst/>
                <a:gdLst>
                  <a:gd name="T0" fmla="*/ 343 w 400"/>
                  <a:gd name="T1" fmla="*/ 96 h 400"/>
                  <a:gd name="T2" fmla="*/ 304 w 400"/>
                  <a:gd name="T3" fmla="*/ 342 h 400"/>
                  <a:gd name="T4" fmla="*/ 58 w 400"/>
                  <a:gd name="T5" fmla="*/ 304 h 400"/>
                  <a:gd name="T6" fmla="*/ 96 w 400"/>
                  <a:gd name="T7" fmla="*/ 57 h 400"/>
                  <a:gd name="T8" fmla="*/ 343 w 400"/>
                  <a:gd name="T9" fmla="*/ 96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0" h="400">
                    <a:moveTo>
                      <a:pt x="343" y="96"/>
                    </a:moveTo>
                    <a:cubicBezTo>
                      <a:pt x="400" y="175"/>
                      <a:pt x="383" y="285"/>
                      <a:pt x="304" y="342"/>
                    </a:cubicBezTo>
                    <a:cubicBezTo>
                      <a:pt x="225" y="400"/>
                      <a:pt x="115" y="382"/>
                      <a:pt x="58" y="304"/>
                    </a:cubicBezTo>
                    <a:cubicBezTo>
                      <a:pt x="0" y="225"/>
                      <a:pt x="18" y="114"/>
                      <a:pt x="96" y="57"/>
                    </a:cubicBezTo>
                    <a:cubicBezTo>
                      <a:pt x="175" y="0"/>
                      <a:pt x="286" y="17"/>
                      <a:pt x="343" y="96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">
                <a:extLst>
                  <a:ext uri="{FF2B5EF4-FFF2-40B4-BE49-F238E27FC236}">
                    <a16:creationId xmlns:a16="http://schemas.microsoft.com/office/drawing/2014/main" id="{3E54DDD3-5D98-4E8B-B107-42CB4B31B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48600" y="2820988"/>
                <a:ext cx="160338" cy="160338"/>
              </a:xfrm>
              <a:custGeom>
                <a:avLst/>
                <a:gdLst>
                  <a:gd name="T0" fmla="*/ 183 w 214"/>
                  <a:gd name="T1" fmla="*/ 51 h 213"/>
                  <a:gd name="T2" fmla="*/ 162 w 214"/>
                  <a:gd name="T3" fmla="*/ 183 h 213"/>
                  <a:gd name="T4" fmla="*/ 31 w 214"/>
                  <a:gd name="T5" fmla="*/ 162 h 213"/>
                  <a:gd name="T6" fmla="*/ 52 w 214"/>
                  <a:gd name="T7" fmla="*/ 31 h 213"/>
                  <a:gd name="T8" fmla="*/ 183 w 214"/>
                  <a:gd name="T9" fmla="*/ 51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213">
                    <a:moveTo>
                      <a:pt x="183" y="51"/>
                    </a:moveTo>
                    <a:cubicBezTo>
                      <a:pt x="214" y="93"/>
                      <a:pt x="204" y="152"/>
                      <a:pt x="162" y="183"/>
                    </a:cubicBezTo>
                    <a:cubicBezTo>
                      <a:pt x="120" y="213"/>
                      <a:pt x="61" y="204"/>
                      <a:pt x="31" y="162"/>
                    </a:cubicBezTo>
                    <a:cubicBezTo>
                      <a:pt x="0" y="120"/>
                      <a:pt x="9" y="61"/>
                      <a:pt x="52" y="31"/>
                    </a:cubicBezTo>
                    <a:cubicBezTo>
                      <a:pt x="94" y="0"/>
                      <a:pt x="152" y="9"/>
                      <a:pt x="183" y="51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">
                <a:extLst>
                  <a:ext uri="{FF2B5EF4-FFF2-40B4-BE49-F238E27FC236}">
                    <a16:creationId xmlns:a16="http://schemas.microsoft.com/office/drawing/2014/main" id="{67C1A62B-8200-4382-BDDA-6E31FEC851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7638" y="2822575"/>
                <a:ext cx="196850" cy="239713"/>
              </a:xfrm>
              <a:custGeom>
                <a:avLst/>
                <a:gdLst>
                  <a:gd name="T0" fmla="*/ 262 w 262"/>
                  <a:gd name="T1" fmla="*/ 299 h 321"/>
                  <a:gd name="T2" fmla="*/ 50 w 262"/>
                  <a:gd name="T3" fmla="*/ 225 h 321"/>
                  <a:gd name="T4" fmla="*/ 45 w 262"/>
                  <a:gd name="T5" fmla="*/ 0 h 321"/>
                  <a:gd name="T6" fmla="*/ 262 w 262"/>
                  <a:gd name="T7" fmla="*/ 299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2" h="321">
                    <a:moveTo>
                      <a:pt x="262" y="299"/>
                    </a:moveTo>
                    <a:cubicBezTo>
                      <a:pt x="185" y="321"/>
                      <a:pt x="99" y="294"/>
                      <a:pt x="50" y="225"/>
                    </a:cubicBezTo>
                    <a:cubicBezTo>
                      <a:pt x="0" y="157"/>
                      <a:pt x="1" y="67"/>
                      <a:pt x="45" y="0"/>
                    </a:cubicBezTo>
                    <a:lnTo>
                      <a:pt x="262" y="299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">
                <a:extLst>
                  <a:ext uri="{FF2B5EF4-FFF2-40B4-BE49-F238E27FC236}">
                    <a16:creationId xmlns:a16="http://schemas.microsoft.com/office/drawing/2014/main" id="{F5DF77FB-7217-4213-83FF-60F25A7B31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4625" y="2798763"/>
                <a:ext cx="198438" cy="257175"/>
              </a:xfrm>
              <a:custGeom>
                <a:avLst/>
                <a:gdLst>
                  <a:gd name="T0" fmla="*/ 43 w 265"/>
                  <a:gd name="T1" fmla="*/ 9 h 342"/>
                  <a:gd name="T2" fmla="*/ 259 w 265"/>
                  <a:gd name="T3" fmla="*/ 305 h 342"/>
                  <a:gd name="T4" fmla="*/ 251 w 265"/>
                  <a:gd name="T5" fmla="*/ 334 h 342"/>
                  <a:gd name="T6" fmla="*/ 251 w 265"/>
                  <a:gd name="T7" fmla="*/ 334 h 342"/>
                  <a:gd name="T8" fmla="*/ 222 w 265"/>
                  <a:gd name="T9" fmla="*/ 332 h 342"/>
                  <a:gd name="T10" fmla="*/ 6 w 265"/>
                  <a:gd name="T11" fmla="*/ 36 h 342"/>
                  <a:gd name="T12" fmla="*/ 13 w 265"/>
                  <a:gd name="T13" fmla="*/ 7 h 342"/>
                  <a:gd name="T14" fmla="*/ 13 w 265"/>
                  <a:gd name="T15" fmla="*/ 7 h 342"/>
                  <a:gd name="T16" fmla="*/ 43 w 265"/>
                  <a:gd name="T17" fmla="*/ 9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5" h="342">
                    <a:moveTo>
                      <a:pt x="43" y="9"/>
                    </a:moveTo>
                    <a:lnTo>
                      <a:pt x="259" y="305"/>
                    </a:lnTo>
                    <a:cubicBezTo>
                      <a:pt x="265" y="314"/>
                      <a:pt x="262" y="327"/>
                      <a:pt x="251" y="334"/>
                    </a:cubicBezTo>
                    <a:lnTo>
                      <a:pt x="251" y="334"/>
                    </a:lnTo>
                    <a:cubicBezTo>
                      <a:pt x="241" y="342"/>
                      <a:pt x="228" y="341"/>
                      <a:pt x="222" y="332"/>
                    </a:cubicBezTo>
                    <a:lnTo>
                      <a:pt x="6" y="36"/>
                    </a:lnTo>
                    <a:cubicBezTo>
                      <a:pt x="0" y="27"/>
                      <a:pt x="3" y="14"/>
                      <a:pt x="13" y="7"/>
                    </a:cubicBezTo>
                    <a:lnTo>
                      <a:pt x="13" y="7"/>
                    </a:lnTo>
                    <a:cubicBezTo>
                      <a:pt x="24" y="0"/>
                      <a:pt x="37" y="1"/>
                      <a:pt x="43" y="9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">
                <a:extLst>
                  <a:ext uri="{FF2B5EF4-FFF2-40B4-BE49-F238E27FC236}">
                    <a16:creationId xmlns:a16="http://schemas.microsoft.com/office/drawing/2014/main" id="{9EE8F1DE-A41C-4EE7-A3BA-FD2340117A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1450" y="2827338"/>
                <a:ext cx="168275" cy="222250"/>
              </a:xfrm>
              <a:custGeom>
                <a:avLst/>
                <a:gdLst>
                  <a:gd name="T0" fmla="*/ 204 w 225"/>
                  <a:gd name="T1" fmla="*/ 298 h 298"/>
                  <a:gd name="T2" fmla="*/ 225 w 225"/>
                  <a:gd name="T3" fmla="*/ 294 h 298"/>
                  <a:gd name="T4" fmla="*/ 215 w 225"/>
                  <a:gd name="T5" fmla="*/ 280 h 298"/>
                  <a:gd name="T6" fmla="*/ 148 w 225"/>
                  <a:gd name="T7" fmla="*/ 188 h 298"/>
                  <a:gd name="T8" fmla="*/ 88 w 225"/>
                  <a:gd name="T9" fmla="*/ 106 h 298"/>
                  <a:gd name="T10" fmla="*/ 21 w 225"/>
                  <a:gd name="T11" fmla="*/ 14 h 298"/>
                  <a:gd name="T12" fmla="*/ 11 w 225"/>
                  <a:gd name="T13" fmla="*/ 0 h 298"/>
                  <a:gd name="T14" fmla="*/ 0 w 225"/>
                  <a:gd name="T15" fmla="*/ 19 h 298"/>
                  <a:gd name="T16" fmla="*/ 204 w 225"/>
                  <a:gd name="T17" fmla="*/ 298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" h="298">
                    <a:moveTo>
                      <a:pt x="204" y="298"/>
                    </a:moveTo>
                    <a:cubicBezTo>
                      <a:pt x="211" y="297"/>
                      <a:pt x="218" y="296"/>
                      <a:pt x="225" y="294"/>
                    </a:cubicBezTo>
                    <a:lnTo>
                      <a:pt x="215" y="280"/>
                    </a:lnTo>
                    <a:lnTo>
                      <a:pt x="148" y="188"/>
                    </a:lnTo>
                    <a:lnTo>
                      <a:pt x="88" y="106"/>
                    </a:lnTo>
                    <a:lnTo>
                      <a:pt x="21" y="14"/>
                    </a:lnTo>
                    <a:lnTo>
                      <a:pt x="11" y="0"/>
                    </a:lnTo>
                    <a:cubicBezTo>
                      <a:pt x="7" y="6"/>
                      <a:pt x="3" y="12"/>
                      <a:pt x="0" y="19"/>
                    </a:cubicBezTo>
                    <a:lnTo>
                      <a:pt x="204" y="298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">
                <a:extLst>
                  <a:ext uri="{FF2B5EF4-FFF2-40B4-BE49-F238E27FC236}">
                    <a16:creationId xmlns:a16="http://schemas.microsoft.com/office/drawing/2014/main" id="{8890B1AB-8BE2-4FE4-B225-3E67B41B38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8550" y="2319338"/>
                <a:ext cx="300038" cy="300038"/>
              </a:xfrm>
              <a:custGeom>
                <a:avLst/>
                <a:gdLst>
                  <a:gd name="T0" fmla="*/ 343 w 400"/>
                  <a:gd name="T1" fmla="*/ 96 h 400"/>
                  <a:gd name="T2" fmla="*/ 304 w 400"/>
                  <a:gd name="T3" fmla="*/ 343 h 400"/>
                  <a:gd name="T4" fmla="*/ 58 w 400"/>
                  <a:gd name="T5" fmla="*/ 304 h 400"/>
                  <a:gd name="T6" fmla="*/ 97 w 400"/>
                  <a:gd name="T7" fmla="*/ 57 h 400"/>
                  <a:gd name="T8" fmla="*/ 343 w 400"/>
                  <a:gd name="T9" fmla="*/ 96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0" h="400">
                    <a:moveTo>
                      <a:pt x="343" y="96"/>
                    </a:moveTo>
                    <a:cubicBezTo>
                      <a:pt x="400" y="175"/>
                      <a:pt x="383" y="285"/>
                      <a:pt x="304" y="343"/>
                    </a:cubicBezTo>
                    <a:cubicBezTo>
                      <a:pt x="225" y="400"/>
                      <a:pt x="115" y="383"/>
                      <a:pt x="58" y="304"/>
                    </a:cubicBezTo>
                    <a:cubicBezTo>
                      <a:pt x="0" y="225"/>
                      <a:pt x="18" y="115"/>
                      <a:pt x="97" y="57"/>
                    </a:cubicBezTo>
                    <a:cubicBezTo>
                      <a:pt x="175" y="0"/>
                      <a:pt x="286" y="17"/>
                      <a:pt x="343" y="96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">
                <a:extLst>
                  <a:ext uri="{FF2B5EF4-FFF2-40B4-BE49-F238E27FC236}">
                    <a16:creationId xmlns:a16="http://schemas.microsoft.com/office/drawing/2014/main" id="{9ED1F797-F7E2-40C6-984F-83189374BD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7925" y="2381250"/>
                <a:ext cx="160338" cy="160338"/>
              </a:xfrm>
              <a:custGeom>
                <a:avLst/>
                <a:gdLst>
                  <a:gd name="T0" fmla="*/ 183 w 214"/>
                  <a:gd name="T1" fmla="*/ 52 h 214"/>
                  <a:gd name="T2" fmla="*/ 162 w 214"/>
                  <a:gd name="T3" fmla="*/ 183 h 214"/>
                  <a:gd name="T4" fmla="*/ 31 w 214"/>
                  <a:gd name="T5" fmla="*/ 162 h 214"/>
                  <a:gd name="T6" fmla="*/ 52 w 214"/>
                  <a:gd name="T7" fmla="*/ 31 h 214"/>
                  <a:gd name="T8" fmla="*/ 183 w 214"/>
                  <a:gd name="T9" fmla="*/ 5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214">
                    <a:moveTo>
                      <a:pt x="183" y="52"/>
                    </a:moveTo>
                    <a:cubicBezTo>
                      <a:pt x="214" y="94"/>
                      <a:pt x="204" y="153"/>
                      <a:pt x="162" y="183"/>
                    </a:cubicBezTo>
                    <a:cubicBezTo>
                      <a:pt x="120" y="214"/>
                      <a:pt x="61" y="204"/>
                      <a:pt x="31" y="162"/>
                    </a:cubicBezTo>
                    <a:cubicBezTo>
                      <a:pt x="0" y="120"/>
                      <a:pt x="10" y="62"/>
                      <a:pt x="52" y="31"/>
                    </a:cubicBezTo>
                    <a:cubicBezTo>
                      <a:pt x="94" y="0"/>
                      <a:pt x="152" y="10"/>
                      <a:pt x="183" y="52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">
                <a:extLst>
                  <a:ext uri="{FF2B5EF4-FFF2-40B4-BE49-F238E27FC236}">
                    <a16:creationId xmlns:a16="http://schemas.microsoft.com/office/drawing/2014/main" id="{5CFB2721-3202-4B34-8AE8-94255ACD67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8550" y="2382838"/>
                <a:ext cx="196850" cy="239713"/>
              </a:xfrm>
              <a:custGeom>
                <a:avLst/>
                <a:gdLst>
                  <a:gd name="T0" fmla="*/ 262 w 262"/>
                  <a:gd name="T1" fmla="*/ 298 h 320"/>
                  <a:gd name="T2" fmla="*/ 50 w 262"/>
                  <a:gd name="T3" fmla="*/ 225 h 320"/>
                  <a:gd name="T4" fmla="*/ 45 w 262"/>
                  <a:gd name="T5" fmla="*/ 0 h 320"/>
                  <a:gd name="T6" fmla="*/ 262 w 262"/>
                  <a:gd name="T7" fmla="*/ 298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2" h="320">
                    <a:moveTo>
                      <a:pt x="262" y="298"/>
                    </a:moveTo>
                    <a:cubicBezTo>
                      <a:pt x="185" y="320"/>
                      <a:pt x="100" y="293"/>
                      <a:pt x="50" y="225"/>
                    </a:cubicBezTo>
                    <a:cubicBezTo>
                      <a:pt x="0" y="156"/>
                      <a:pt x="1" y="66"/>
                      <a:pt x="45" y="0"/>
                    </a:cubicBezTo>
                    <a:lnTo>
                      <a:pt x="262" y="298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">
                <a:extLst>
                  <a:ext uri="{FF2B5EF4-FFF2-40B4-BE49-F238E27FC236}">
                    <a16:creationId xmlns:a16="http://schemas.microsoft.com/office/drawing/2014/main" id="{A8B17757-3A8A-404D-9A9F-63D61C35D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3950" y="2359025"/>
                <a:ext cx="198438" cy="255588"/>
              </a:xfrm>
              <a:custGeom>
                <a:avLst/>
                <a:gdLst>
                  <a:gd name="T0" fmla="*/ 43 w 265"/>
                  <a:gd name="T1" fmla="*/ 9 h 342"/>
                  <a:gd name="T2" fmla="*/ 259 w 265"/>
                  <a:gd name="T3" fmla="*/ 306 h 342"/>
                  <a:gd name="T4" fmla="*/ 251 w 265"/>
                  <a:gd name="T5" fmla="*/ 334 h 342"/>
                  <a:gd name="T6" fmla="*/ 251 w 265"/>
                  <a:gd name="T7" fmla="*/ 334 h 342"/>
                  <a:gd name="T8" fmla="*/ 222 w 265"/>
                  <a:gd name="T9" fmla="*/ 332 h 342"/>
                  <a:gd name="T10" fmla="*/ 6 w 265"/>
                  <a:gd name="T11" fmla="*/ 36 h 342"/>
                  <a:gd name="T12" fmla="*/ 14 w 265"/>
                  <a:gd name="T13" fmla="*/ 7 h 342"/>
                  <a:gd name="T14" fmla="*/ 14 w 265"/>
                  <a:gd name="T15" fmla="*/ 7 h 342"/>
                  <a:gd name="T16" fmla="*/ 43 w 265"/>
                  <a:gd name="T17" fmla="*/ 9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5" h="342">
                    <a:moveTo>
                      <a:pt x="43" y="9"/>
                    </a:moveTo>
                    <a:lnTo>
                      <a:pt x="259" y="306"/>
                    </a:lnTo>
                    <a:cubicBezTo>
                      <a:pt x="265" y="314"/>
                      <a:pt x="262" y="327"/>
                      <a:pt x="251" y="334"/>
                    </a:cubicBezTo>
                    <a:lnTo>
                      <a:pt x="251" y="334"/>
                    </a:lnTo>
                    <a:cubicBezTo>
                      <a:pt x="241" y="342"/>
                      <a:pt x="228" y="341"/>
                      <a:pt x="222" y="332"/>
                    </a:cubicBezTo>
                    <a:lnTo>
                      <a:pt x="6" y="36"/>
                    </a:lnTo>
                    <a:cubicBezTo>
                      <a:pt x="0" y="28"/>
                      <a:pt x="3" y="15"/>
                      <a:pt x="14" y="7"/>
                    </a:cubicBezTo>
                    <a:lnTo>
                      <a:pt x="14" y="7"/>
                    </a:lnTo>
                    <a:cubicBezTo>
                      <a:pt x="24" y="0"/>
                      <a:pt x="37" y="1"/>
                      <a:pt x="43" y="9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">
                <a:extLst>
                  <a:ext uri="{FF2B5EF4-FFF2-40B4-BE49-F238E27FC236}">
                    <a16:creationId xmlns:a16="http://schemas.microsoft.com/office/drawing/2014/main" id="{ADDE1558-2945-4D6E-A436-4DA7B179D2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2363" y="2386013"/>
                <a:ext cx="168275" cy="225425"/>
              </a:xfrm>
              <a:custGeom>
                <a:avLst/>
                <a:gdLst>
                  <a:gd name="T0" fmla="*/ 204 w 225"/>
                  <a:gd name="T1" fmla="*/ 299 h 299"/>
                  <a:gd name="T2" fmla="*/ 225 w 225"/>
                  <a:gd name="T3" fmla="*/ 294 h 299"/>
                  <a:gd name="T4" fmla="*/ 215 w 225"/>
                  <a:gd name="T5" fmla="*/ 280 h 299"/>
                  <a:gd name="T6" fmla="*/ 148 w 225"/>
                  <a:gd name="T7" fmla="*/ 188 h 299"/>
                  <a:gd name="T8" fmla="*/ 88 w 225"/>
                  <a:gd name="T9" fmla="*/ 106 h 299"/>
                  <a:gd name="T10" fmla="*/ 21 w 225"/>
                  <a:gd name="T11" fmla="*/ 14 h 299"/>
                  <a:gd name="T12" fmla="*/ 11 w 225"/>
                  <a:gd name="T13" fmla="*/ 0 h 299"/>
                  <a:gd name="T14" fmla="*/ 0 w 225"/>
                  <a:gd name="T15" fmla="*/ 19 h 299"/>
                  <a:gd name="T16" fmla="*/ 204 w 225"/>
                  <a:gd name="T17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" h="299">
                    <a:moveTo>
                      <a:pt x="204" y="299"/>
                    </a:moveTo>
                    <a:cubicBezTo>
                      <a:pt x="211" y="298"/>
                      <a:pt x="218" y="296"/>
                      <a:pt x="225" y="294"/>
                    </a:cubicBezTo>
                    <a:lnTo>
                      <a:pt x="215" y="280"/>
                    </a:lnTo>
                    <a:lnTo>
                      <a:pt x="148" y="188"/>
                    </a:lnTo>
                    <a:lnTo>
                      <a:pt x="88" y="106"/>
                    </a:lnTo>
                    <a:lnTo>
                      <a:pt x="21" y="14"/>
                    </a:lnTo>
                    <a:lnTo>
                      <a:pt x="11" y="0"/>
                    </a:lnTo>
                    <a:cubicBezTo>
                      <a:pt x="7" y="6"/>
                      <a:pt x="4" y="13"/>
                      <a:pt x="0" y="19"/>
                    </a:cubicBezTo>
                    <a:lnTo>
                      <a:pt x="204" y="299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">
                <a:extLst>
                  <a:ext uri="{FF2B5EF4-FFF2-40B4-BE49-F238E27FC236}">
                    <a16:creationId xmlns:a16="http://schemas.microsoft.com/office/drawing/2014/main" id="{DDD203A4-E8B2-4216-8412-7A1CAEAD5D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8400" y="2214563"/>
                <a:ext cx="657225" cy="639763"/>
              </a:xfrm>
              <a:custGeom>
                <a:avLst/>
                <a:gdLst>
                  <a:gd name="T0" fmla="*/ 497 w 878"/>
                  <a:gd name="T1" fmla="*/ 0 h 852"/>
                  <a:gd name="T2" fmla="*/ 0 w 878"/>
                  <a:gd name="T3" fmla="*/ 453 h 852"/>
                  <a:gd name="T4" fmla="*/ 356 w 878"/>
                  <a:gd name="T5" fmla="*/ 852 h 852"/>
                  <a:gd name="T6" fmla="*/ 878 w 878"/>
                  <a:gd name="T7" fmla="*/ 155 h 852"/>
                  <a:gd name="T8" fmla="*/ 497 w 878"/>
                  <a:gd name="T9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8" h="852">
                    <a:moveTo>
                      <a:pt x="497" y="0"/>
                    </a:moveTo>
                    <a:lnTo>
                      <a:pt x="0" y="453"/>
                    </a:lnTo>
                    <a:lnTo>
                      <a:pt x="356" y="852"/>
                    </a:lnTo>
                    <a:lnTo>
                      <a:pt x="878" y="155"/>
                    </a:lnTo>
                    <a:lnTo>
                      <a:pt x="497" y="0"/>
                    </a:ln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">
                <a:extLst>
                  <a:ext uri="{FF2B5EF4-FFF2-40B4-BE49-F238E27FC236}">
                    <a16:creationId xmlns:a16="http://schemas.microsoft.com/office/drawing/2014/main" id="{53E1C72C-4D79-4604-8044-B869E64ABD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0175" y="2667000"/>
                <a:ext cx="160338" cy="176213"/>
              </a:xfrm>
              <a:custGeom>
                <a:avLst/>
                <a:gdLst>
                  <a:gd name="T0" fmla="*/ 214 w 214"/>
                  <a:gd name="T1" fmla="*/ 0 h 233"/>
                  <a:gd name="T2" fmla="*/ 0 w 214"/>
                  <a:gd name="T3" fmla="*/ 195 h 233"/>
                  <a:gd name="T4" fmla="*/ 34 w 214"/>
                  <a:gd name="T5" fmla="*/ 233 h 233"/>
                  <a:gd name="T6" fmla="*/ 212 w 214"/>
                  <a:gd name="T7" fmla="*/ 12 h 233"/>
                  <a:gd name="T8" fmla="*/ 214 w 214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233">
                    <a:moveTo>
                      <a:pt x="214" y="0"/>
                    </a:moveTo>
                    <a:cubicBezTo>
                      <a:pt x="169" y="38"/>
                      <a:pt x="88" y="104"/>
                      <a:pt x="0" y="195"/>
                    </a:cubicBezTo>
                    <a:lnTo>
                      <a:pt x="34" y="233"/>
                    </a:lnTo>
                    <a:cubicBezTo>
                      <a:pt x="89" y="164"/>
                      <a:pt x="148" y="90"/>
                      <a:pt x="212" y="12"/>
                    </a:cubicBezTo>
                    <a:cubicBezTo>
                      <a:pt x="213" y="8"/>
                      <a:pt x="214" y="4"/>
                      <a:pt x="214" y="0"/>
                    </a:cubicBezTo>
                    <a:close/>
                  </a:path>
                </a:pathLst>
              </a:custGeom>
              <a:solidFill>
                <a:srgbClr val="3566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">
                <a:extLst>
                  <a:ext uri="{FF2B5EF4-FFF2-40B4-BE49-F238E27FC236}">
                    <a16:creationId xmlns:a16="http://schemas.microsoft.com/office/drawing/2014/main" id="{9FACF9B5-D62E-459C-9E51-05A3E359C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81888" y="2166938"/>
                <a:ext cx="2820988" cy="2208213"/>
              </a:xfrm>
              <a:custGeom>
                <a:avLst/>
                <a:gdLst>
                  <a:gd name="T0" fmla="*/ 0 w 3766"/>
                  <a:gd name="T1" fmla="*/ 2276 h 2944"/>
                  <a:gd name="T2" fmla="*/ 2273 w 3766"/>
                  <a:gd name="T3" fmla="*/ 2564 h 2944"/>
                  <a:gd name="T4" fmla="*/ 3451 w 3766"/>
                  <a:gd name="T5" fmla="*/ 548 h 2944"/>
                  <a:gd name="T6" fmla="*/ 2467 w 3766"/>
                  <a:gd name="T7" fmla="*/ 636 h 2944"/>
                  <a:gd name="T8" fmla="*/ 0 w 3766"/>
                  <a:gd name="T9" fmla="*/ 2276 h 29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66" h="2944">
                    <a:moveTo>
                      <a:pt x="0" y="2276"/>
                    </a:moveTo>
                    <a:cubicBezTo>
                      <a:pt x="186" y="2944"/>
                      <a:pt x="1800" y="2744"/>
                      <a:pt x="2273" y="2564"/>
                    </a:cubicBezTo>
                    <a:cubicBezTo>
                      <a:pt x="3766" y="1994"/>
                      <a:pt x="3182" y="1170"/>
                      <a:pt x="3451" y="548"/>
                    </a:cubicBezTo>
                    <a:cubicBezTo>
                      <a:pt x="3689" y="0"/>
                      <a:pt x="2704" y="636"/>
                      <a:pt x="2467" y="636"/>
                    </a:cubicBezTo>
                    <a:lnTo>
                      <a:pt x="0" y="2276"/>
                    </a:lnTo>
                    <a:close/>
                  </a:path>
                </a:pathLst>
              </a:custGeom>
              <a:solidFill>
                <a:srgbClr val="F7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">
                <a:extLst>
                  <a:ext uri="{FF2B5EF4-FFF2-40B4-BE49-F238E27FC236}">
                    <a16:creationId xmlns:a16="http://schemas.microsoft.com/office/drawing/2014/main" id="{93877564-EFB0-4E37-8719-A3E294D5D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0213" y="2560638"/>
                <a:ext cx="1622425" cy="1373188"/>
              </a:xfrm>
              <a:custGeom>
                <a:avLst/>
                <a:gdLst>
                  <a:gd name="T0" fmla="*/ 1262 w 2166"/>
                  <a:gd name="T1" fmla="*/ 406 h 1829"/>
                  <a:gd name="T2" fmla="*/ 2040 w 2166"/>
                  <a:gd name="T3" fmla="*/ 0 h 1829"/>
                  <a:gd name="T4" fmla="*/ 2027 w 2166"/>
                  <a:gd name="T5" fmla="*/ 670 h 1829"/>
                  <a:gd name="T6" fmla="*/ 884 w 2166"/>
                  <a:gd name="T7" fmla="*/ 1499 h 1829"/>
                  <a:gd name="T8" fmla="*/ 0 w 2166"/>
                  <a:gd name="T9" fmla="*/ 1669 h 1829"/>
                  <a:gd name="T10" fmla="*/ 1262 w 2166"/>
                  <a:gd name="T11" fmla="*/ 40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66" h="1829">
                    <a:moveTo>
                      <a:pt x="1262" y="406"/>
                    </a:moveTo>
                    <a:lnTo>
                      <a:pt x="2040" y="0"/>
                    </a:lnTo>
                    <a:cubicBezTo>
                      <a:pt x="2080" y="190"/>
                      <a:pt x="1974" y="495"/>
                      <a:pt x="2027" y="670"/>
                    </a:cubicBezTo>
                    <a:cubicBezTo>
                      <a:pt x="2166" y="1167"/>
                      <a:pt x="998" y="1380"/>
                      <a:pt x="884" y="1499"/>
                    </a:cubicBezTo>
                    <a:cubicBezTo>
                      <a:pt x="641" y="1749"/>
                      <a:pt x="166" y="1829"/>
                      <a:pt x="0" y="1669"/>
                    </a:cubicBezTo>
                    <a:lnTo>
                      <a:pt x="1262" y="406"/>
                    </a:lnTo>
                    <a:close/>
                  </a:path>
                </a:pathLst>
              </a:custGeom>
              <a:solidFill>
                <a:srgbClr val="C7BD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">
                <a:extLst>
                  <a:ext uri="{FF2B5EF4-FFF2-40B4-BE49-F238E27FC236}">
                    <a16:creationId xmlns:a16="http://schemas.microsoft.com/office/drawing/2014/main" id="{2A821348-DD34-4533-8980-FE07005021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67438" y="3636963"/>
                <a:ext cx="1803400" cy="596900"/>
              </a:xfrm>
              <a:custGeom>
                <a:avLst/>
                <a:gdLst>
                  <a:gd name="T0" fmla="*/ 2409 w 2409"/>
                  <a:gd name="T1" fmla="*/ 0 h 796"/>
                  <a:gd name="T2" fmla="*/ 0 w 2409"/>
                  <a:gd name="T3" fmla="*/ 179 h 796"/>
                  <a:gd name="T4" fmla="*/ 2377 w 2409"/>
                  <a:gd name="T5" fmla="*/ 229 h 796"/>
                  <a:gd name="T6" fmla="*/ 2409 w 2409"/>
                  <a:gd name="T7" fmla="*/ 0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09" h="796">
                    <a:moveTo>
                      <a:pt x="2409" y="0"/>
                    </a:moveTo>
                    <a:lnTo>
                      <a:pt x="0" y="179"/>
                    </a:lnTo>
                    <a:cubicBezTo>
                      <a:pt x="55" y="796"/>
                      <a:pt x="699" y="474"/>
                      <a:pt x="2377" y="229"/>
                    </a:cubicBezTo>
                    <a:cubicBezTo>
                      <a:pt x="2403" y="225"/>
                      <a:pt x="2389" y="13"/>
                      <a:pt x="2409" y="0"/>
                    </a:cubicBezTo>
                    <a:close/>
                  </a:path>
                </a:pathLst>
              </a:custGeom>
              <a:solidFill>
                <a:srgbClr val="EF8F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">
                <a:extLst>
                  <a:ext uri="{FF2B5EF4-FFF2-40B4-BE49-F238E27FC236}">
                    <a16:creationId xmlns:a16="http://schemas.microsoft.com/office/drawing/2014/main" id="{53ACDF99-3314-4E07-BA21-C4B0CB5F7A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15275" y="3294063"/>
                <a:ext cx="482600" cy="533400"/>
              </a:xfrm>
              <a:custGeom>
                <a:avLst/>
                <a:gdLst>
                  <a:gd name="T0" fmla="*/ 43 w 644"/>
                  <a:gd name="T1" fmla="*/ 687 h 711"/>
                  <a:gd name="T2" fmla="*/ 0 w 644"/>
                  <a:gd name="T3" fmla="*/ 451 h 711"/>
                  <a:gd name="T4" fmla="*/ 3 w 644"/>
                  <a:gd name="T5" fmla="*/ 270 h 711"/>
                  <a:gd name="T6" fmla="*/ 89 w 644"/>
                  <a:gd name="T7" fmla="*/ 340 h 711"/>
                  <a:gd name="T8" fmla="*/ 422 w 644"/>
                  <a:gd name="T9" fmla="*/ 50 h 711"/>
                  <a:gd name="T10" fmla="*/ 297 w 644"/>
                  <a:gd name="T11" fmla="*/ 289 h 711"/>
                  <a:gd name="T12" fmla="*/ 573 w 644"/>
                  <a:gd name="T13" fmla="*/ 148 h 711"/>
                  <a:gd name="T14" fmla="*/ 374 w 644"/>
                  <a:gd name="T15" fmla="*/ 369 h 711"/>
                  <a:gd name="T16" fmla="*/ 633 w 644"/>
                  <a:gd name="T17" fmla="*/ 313 h 711"/>
                  <a:gd name="T18" fmla="*/ 406 w 644"/>
                  <a:gd name="T19" fmla="*/ 486 h 711"/>
                  <a:gd name="T20" fmla="*/ 611 w 644"/>
                  <a:gd name="T21" fmla="*/ 512 h 711"/>
                  <a:gd name="T22" fmla="*/ 312 w 644"/>
                  <a:gd name="T23" fmla="*/ 653 h 711"/>
                  <a:gd name="T24" fmla="*/ 43 w 644"/>
                  <a:gd name="T25" fmla="*/ 687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44" h="711">
                    <a:moveTo>
                      <a:pt x="43" y="687"/>
                    </a:moveTo>
                    <a:cubicBezTo>
                      <a:pt x="29" y="608"/>
                      <a:pt x="14" y="530"/>
                      <a:pt x="0" y="451"/>
                    </a:cubicBezTo>
                    <a:lnTo>
                      <a:pt x="3" y="270"/>
                    </a:lnTo>
                    <a:lnTo>
                      <a:pt x="89" y="340"/>
                    </a:lnTo>
                    <a:cubicBezTo>
                      <a:pt x="251" y="145"/>
                      <a:pt x="376" y="0"/>
                      <a:pt x="422" y="50"/>
                    </a:cubicBezTo>
                    <a:cubicBezTo>
                      <a:pt x="449" y="79"/>
                      <a:pt x="281" y="246"/>
                      <a:pt x="297" y="289"/>
                    </a:cubicBezTo>
                    <a:cubicBezTo>
                      <a:pt x="313" y="332"/>
                      <a:pt x="533" y="80"/>
                      <a:pt x="573" y="148"/>
                    </a:cubicBezTo>
                    <a:cubicBezTo>
                      <a:pt x="590" y="179"/>
                      <a:pt x="368" y="346"/>
                      <a:pt x="374" y="369"/>
                    </a:cubicBezTo>
                    <a:cubicBezTo>
                      <a:pt x="380" y="393"/>
                      <a:pt x="623" y="254"/>
                      <a:pt x="633" y="313"/>
                    </a:cubicBezTo>
                    <a:cubicBezTo>
                      <a:pt x="644" y="377"/>
                      <a:pt x="396" y="445"/>
                      <a:pt x="406" y="486"/>
                    </a:cubicBezTo>
                    <a:cubicBezTo>
                      <a:pt x="412" y="513"/>
                      <a:pt x="596" y="452"/>
                      <a:pt x="611" y="512"/>
                    </a:cubicBezTo>
                    <a:cubicBezTo>
                      <a:pt x="626" y="574"/>
                      <a:pt x="483" y="510"/>
                      <a:pt x="312" y="653"/>
                    </a:cubicBezTo>
                    <a:cubicBezTo>
                      <a:pt x="242" y="711"/>
                      <a:pt x="52" y="692"/>
                      <a:pt x="43" y="687"/>
                    </a:cubicBezTo>
                    <a:close/>
                  </a:path>
                </a:pathLst>
              </a:custGeom>
              <a:solidFill>
                <a:srgbClr val="EF8F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">
                <a:extLst>
                  <a:ext uri="{FF2B5EF4-FFF2-40B4-BE49-F238E27FC236}">
                    <a16:creationId xmlns:a16="http://schemas.microsoft.com/office/drawing/2014/main" id="{FBE9C4A0-9694-475C-A897-458C55B7A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7413" y="2859088"/>
                <a:ext cx="1257300" cy="566738"/>
              </a:xfrm>
              <a:custGeom>
                <a:avLst/>
                <a:gdLst>
                  <a:gd name="T0" fmla="*/ 1598 w 1680"/>
                  <a:gd name="T1" fmla="*/ 11 h 754"/>
                  <a:gd name="T2" fmla="*/ 752 w 1680"/>
                  <a:gd name="T3" fmla="*/ 5 h 754"/>
                  <a:gd name="T4" fmla="*/ 741 w 1680"/>
                  <a:gd name="T5" fmla="*/ 178 h 754"/>
                  <a:gd name="T6" fmla="*/ 272 w 1680"/>
                  <a:gd name="T7" fmla="*/ 256 h 754"/>
                  <a:gd name="T8" fmla="*/ 37 w 1680"/>
                  <a:gd name="T9" fmla="*/ 418 h 754"/>
                  <a:gd name="T10" fmla="*/ 0 w 1680"/>
                  <a:gd name="T11" fmla="*/ 420 h 754"/>
                  <a:gd name="T12" fmla="*/ 20 w 1680"/>
                  <a:gd name="T13" fmla="*/ 431 h 754"/>
                  <a:gd name="T14" fmla="*/ 19 w 1680"/>
                  <a:gd name="T15" fmla="*/ 431 h 754"/>
                  <a:gd name="T16" fmla="*/ 20 w 1680"/>
                  <a:gd name="T17" fmla="*/ 431 h 754"/>
                  <a:gd name="T18" fmla="*/ 272 w 1680"/>
                  <a:gd name="T19" fmla="*/ 564 h 754"/>
                  <a:gd name="T20" fmla="*/ 747 w 1680"/>
                  <a:gd name="T21" fmla="*/ 583 h 754"/>
                  <a:gd name="T22" fmla="*/ 779 w 1680"/>
                  <a:gd name="T23" fmla="*/ 754 h 754"/>
                  <a:gd name="T24" fmla="*/ 1618 w 1680"/>
                  <a:gd name="T25" fmla="*/ 646 h 754"/>
                  <a:gd name="T26" fmla="*/ 1668 w 1680"/>
                  <a:gd name="T27" fmla="*/ 649 h 754"/>
                  <a:gd name="T28" fmla="*/ 1680 w 1680"/>
                  <a:gd name="T29" fmla="*/ 599 h 754"/>
                  <a:gd name="T30" fmla="*/ 944 w 1680"/>
                  <a:gd name="T31" fmla="*/ 463 h 754"/>
                  <a:gd name="T32" fmla="*/ 620 w 1680"/>
                  <a:gd name="T33" fmla="*/ 391 h 754"/>
                  <a:gd name="T34" fmla="*/ 466 w 1680"/>
                  <a:gd name="T35" fmla="*/ 398 h 754"/>
                  <a:gd name="T36" fmla="*/ 638 w 1680"/>
                  <a:gd name="T37" fmla="*/ 385 h 754"/>
                  <a:gd name="T38" fmla="*/ 960 w 1680"/>
                  <a:gd name="T39" fmla="*/ 256 h 754"/>
                  <a:gd name="T40" fmla="*/ 1662 w 1680"/>
                  <a:gd name="T41" fmla="*/ 60 h 754"/>
                  <a:gd name="T42" fmla="*/ 1652 w 1680"/>
                  <a:gd name="T43" fmla="*/ 0 h 754"/>
                  <a:gd name="T44" fmla="*/ 1598 w 1680"/>
                  <a:gd name="T45" fmla="*/ 11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680" h="754">
                    <a:moveTo>
                      <a:pt x="1598" y="11"/>
                    </a:moveTo>
                    <a:lnTo>
                      <a:pt x="752" y="5"/>
                    </a:lnTo>
                    <a:lnTo>
                      <a:pt x="741" y="178"/>
                    </a:lnTo>
                    <a:lnTo>
                      <a:pt x="272" y="256"/>
                    </a:lnTo>
                    <a:lnTo>
                      <a:pt x="37" y="418"/>
                    </a:lnTo>
                    <a:lnTo>
                      <a:pt x="0" y="420"/>
                    </a:lnTo>
                    <a:lnTo>
                      <a:pt x="20" y="431"/>
                    </a:lnTo>
                    <a:lnTo>
                      <a:pt x="19" y="431"/>
                    </a:lnTo>
                    <a:lnTo>
                      <a:pt x="20" y="431"/>
                    </a:lnTo>
                    <a:lnTo>
                      <a:pt x="272" y="564"/>
                    </a:lnTo>
                    <a:lnTo>
                      <a:pt x="747" y="583"/>
                    </a:lnTo>
                    <a:lnTo>
                      <a:pt x="779" y="754"/>
                    </a:lnTo>
                    <a:lnTo>
                      <a:pt x="1618" y="646"/>
                    </a:lnTo>
                    <a:lnTo>
                      <a:pt x="1668" y="649"/>
                    </a:lnTo>
                    <a:lnTo>
                      <a:pt x="1680" y="599"/>
                    </a:lnTo>
                    <a:lnTo>
                      <a:pt x="944" y="463"/>
                    </a:lnTo>
                    <a:lnTo>
                      <a:pt x="620" y="391"/>
                    </a:lnTo>
                    <a:lnTo>
                      <a:pt x="466" y="398"/>
                    </a:lnTo>
                    <a:lnTo>
                      <a:pt x="638" y="385"/>
                    </a:lnTo>
                    <a:lnTo>
                      <a:pt x="960" y="256"/>
                    </a:lnTo>
                    <a:lnTo>
                      <a:pt x="1662" y="60"/>
                    </a:lnTo>
                    <a:lnTo>
                      <a:pt x="1652" y="0"/>
                    </a:lnTo>
                    <a:lnTo>
                      <a:pt x="1598" y="11"/>
                    </a:lnTo>
                    <a:close/>
                  </a:path>
                </a:pathLst>
              </a:custGeom>
              <a:solidFill>
                <a:srgbClr val="100E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">
                <a:extLst>
                  <a:ext uri="{FF2B5EF4-FFF2-40B4-BE49-F238E27FC236}">
                    <a16:creationId xmlns:a16="http://schemas.microsoft.com/office/drawing/2014/main" id="{4687D357-6F2A-407C-897F-F423EA2952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1425" y="2392363"/>
                <a:ext cx="2200275" cy="1547813"/>
              </a:xfrm>
              <a:custGeom>
                <a:avLst/>
                <a:gdLst>
                  <a:gd name="T0" fmla="*/ 2938 w 2938"/>
                  <a:gd name="T1" fmla="*/ 1221 h 2064"/>
                  <a:gd name="T2" fmla="*/ 2838 w 2938"/>
                  <a:gd name="T3" fmla="*/ 1803 h 2064"/>
                  <a:gd name="T4" fmla="*/ 257 w 2938"/>
                  <a:gd name="T5" fmla="*/ 2064 h 2064"/>
                  <a:gd name="T6" fmla="*/ 296 w 2938"/>
                  <a:gd name="T7" fmla="*/ 968 h 2064"/>
                  <a:gd name="T8" fmla="*/ 111 w 2938"/>
                  <a:gd name="T9" fmla="*/ 241 h 2064"/>
                  <a:gd name="T10" fmla="*/ 2713 w 2938"/>
                  <a:gd name="T11" fmla="*/ 42 h 2064"/>
                  <a:gd name="T12" fmla="*/ 2875 w 2938"/>
                  <a:gd name="T13" fmla="*/ 514 h 2064"/>
                  <a:gd name="T14" fmla="*/ 2919 w 2938"/>
                  <a:gd name="T15" fmla="*/ 682 h 2064"/>
                  <a:gd name="T16" fmla="*/ 2938 w 2938"/>
                  <a:gd name="T17" fmla="*/ 1221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38" h="2064">
                    <a:moveTo>
                      <a:pt x="2938" y="1221"/>
                    </a:moveTo>
                    <a:cubicBezTo>
                      <a:pt x="2938" y="1221"/>
                      <a:pt x="2878" y="1678"/>
                      <a:pt x="2838" y="1803"/>
                    </a:cubicBezTo>
                    <a:cubicBezTo>
                      <a:pt x="1974" y="1932"/>
                      <a:pt x="1313" y="1928"/>
                      <a:pt x="257" y="2064"/>
                    </a:cubicBezTo>
                    <a:cubicBezTo>
                      <a:pt x="234" y="2022"/>
                      <a:pt x="0" y="1560"/>
                      <a:pt x="296" y="968"/>
                    </a:cubicBezTo>
                    <a:cubicBezTo>
                      <a:pt x="109" y="733"/>
                      <a:pt x="116" y="318"/>
                      <a:pt x="111" y="241"/>
                    </a:cubicBezTo>
                    <a:cubicBezTo>
                      <a:pt x="1459" y="0"/>
                      <a:pt x="1958" y="70"/>
                      <a:pt x="2713" y="42"/>
                    </a:cubicBezTo>
                    <a:cubicBezTo>
                      <a:pt x="2778" y="162"/>
                      <a:pt x="2829" y="399"/>
                      <a:pt x="2875" y="514"/>
                    </a:cubicBezTo>
                    <a:cubicBezTo>
                      <a:pt x="2915" y="614"/>
                      <a:pt x="2919" y="682"/>
                      <a:pt x="2919" y="682"/>
                    </a:cubicBezTo>
                    <a:lnTo>
                      <a:pt x="2938" y="1221"/>
                    </a:lnTo>
                    <a:close/>
                  </a:path>
                </a:pathLst>
              </a:custGeom>
              <a:solidFill>
                <a:srgbClr val="2A3A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">
                <a:extLst>
                  <a:ext uri="{FF2B5EF4-FFF2-40B4-BE49-F238E27FC236}">
                    <a16:creationId xmlns:a16="http://schemas.microsoft.com/office/drawing/2014/main" id="{C7186F30-D73E-4C42-99AD-3CE01D24A4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2388" y="2328863"/>
                <a:ext cx="2119313" cy="1609725"/>
              </a:xfrm>
              <a:custGeom>
                <a:avLst/>
                <a:gdLst>
                  <a:gd name="T0" fmla="*/ 2831 w 2831"/>
                  <a:gd name="T1" fmla="*/ 1305 h 2146"/>
                  <a:gd name="T2" fmla="*/ 2733 w 2831"/>
                  <a:gd name="T3" fmla="*/ 1887 h 2146"/>
                  <a:gd name="T4" fmla="*/ 178 w 2831"/>
                  <a:gd name="T5" fmla="*/ 2146 h 2146"/>
                  <a:gd name="T6" fmla="*/ 246 w 2831"/>
                  <a:gd name="T7" fmla="*/ 1052 h 2146"/>
                  <a:gd name="T8" fmla="*/ 31 w 2831"/>
                  <a:gd name="T9" fmla="*/ 301 h 2146"/>
                  <a:gd name="T10" fmla="*/ 2608 w 2831"/>
                  <a:gd name="T11" fmla="*/ 126 h 2146"/>
                  <a:gd name="T12" fmla="*/ 2769 w 2831"/>
                  <a:gd name="T13" fmla="*/ 598 h 2146"/>
                  <a:gd name="T14" fmla="*/ 2812 w 2831"/>
                  <a:gd name="T15" fmla="*/ 766 h 2146"/>
                  <a:gd name="T16" fmla="*/ 2831 w 2831"/>
                  <a:gd name="T17" fmla="*/ 1305 h 2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31" h="2146">
                    <a:moveTo>
                      <a:pt x="2831" y="1305"/>
                    </a:moveTo>
                    <a:cubicBezTo>
                      <a:pt x="2831" y="1305"/>
                      <a:pt x="2772" y="1762"/>
                      <a:pt x="2733" y="1887"/>
                    </a:cubicBezTo>
                    <a:cubicBezTo>
                      <a:pt x="1877" y="2015"/>
                      <a:pt x="1223" y="2011"/>
                      <a:pt x="178" y="2146"/>
                    </a:cubicBezTo>
                    <a:cubicBezTo>
                      <a:pt x="155" y="2105"/>
                      <a:pt x="0" y="1582"/>
                      <a:pt x="246" y="1052"/>
                    </a:cubicBezTo>
                    <a:cubicBezTo>
                      <a:pt x="93" y="776"/>
                      <a:pt x="36" y="379"/>
                      <a:pt x="31" y="301"/>
                    </a:cubicBezTo>
                    <a:cubicBezTo>
                      <a:pt x="1365" y="60"/>
                      <a:pt x="2494" y="0"/>
                      <a:pt x="2608" y="126"/>
                    </a:cubicBezTo>
                    <a:cubicBezTo>
                      <a:pt x="2722" y="252"/>
                      <a:pt x="2723" y="483"/>
                      <a:pt x="2769" y="598"/>
                    </a:cubicBezTo>
                    <a:cubicBezTo>
                      <a:pt x="2808" y="698"/>
                      <a:pt x="2812" y="766"/>
                      <a:pt x="2812" y="766"/>
                    </a:cubicBezTo>
                    <a:lnTo>
                      <a:pt x="2831" y="1305"/>
                    </a:lnTo>
                    <a:close/>
                  </a:path>
                </a:pathLst>
              </a:custGeom>
              <a:solidFill>
                <a:srgbClr val="6A50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">
                <a:extLst>
                  <a:ext uri="{FF2B5EF4-FFF2-40B4-BE49-F238E27FC236}">
                    <a16:creationId xmlns:a16="http://schemas.microsoft.com/office/drawing/2014/main" id="{05C69E5B-C0C4-4C30-883D-8194F31A2C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2550" y="2713038"/>
                <a:ext cx="879475" cy="722313"/>
              </a:xfrm>
              <a:custGeom>
                <a:avLst/>
                <a:gdLst>
                  <a:gd name="T0" fmla="*/ 1174 w 1174"/>
                  <a:gd name="T1" fmla="*/ 518 h 964"/>
                  <a:gd name="T2" fmla="*/ 1001 w 1174"/>
                  <a:gd name="T3" fmla="*/ 0 h 964"/>
                  <a:gd name="T4" fmla="*/ 0 w 1174"/>
                  <a:gd name="T5" fmla="*/ 413 h 964"/>
                  <a:gd name="T6" fmla="*/ 1070 w 1174"/>
                  <a:gd name="T7" fmla="*/ 964 h 964"/>
                  <a:gd name="T8" fmla="*/ 1174 w 1174"/>
                  <a:gd name="T9" fmla="*/ 518 h 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4" h="964">
                    <a:moveTo>
                      <a:pt x="1174" y="518"/>
                    </a:moveTo>
                    <a:lnTo>
                      <a:pt x="1001" y="0"/>
                    </a:lnTo>
                    <a:lnTo>
                      <a:pt x="0" y="413"/>
                    </a:lnTo>
                    <a:lnTo>
                      <a:pt x="1070" y="964"/>
                    </a:lnTo>
                    <a:lnTo>
                      <a:pt x="1174" y="518"/>
                    </a:lnTo>
                    <a:close/>
                  </a:path>
                </a:pathLst>
              </a:custGeom>
              <a:solidFill>
                <a:srgbClr val="6A50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">
                <a:extLst>
                  <a:ext uri="{FF2B5EF4-FFF2-40B4-BE49-F238E27FC236}">
                    <a16:creationId xmlns:a16="http://schemas.microsoft.com/office/drawing/2014/main" id="{D9EE6206-DF33-4E75-BFBC-7638EF9C2B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0663" y="2982913"/>
                <a:ext cx="1131888" cy="149225"/>
              </a:xfrm>
              <a:custGeom>
                <a:avLst/>
                <a:gdLst>
                  <a:gd name="T0" fmla="*/ 0 w 1511"/>
                  <a:gd name="T1" fmla="*/ 199 h 199"/>
                  <a:gd name="T2" fmla="*/ 1511 w 1511"/>
                  <a:gd name="T3" fmla="*/ 52 h 199"/>
                  <a:gd name="T4" fmla="*/ 0 w 1511"/>
                  <a:gd name="T5" fmla="*/ 168 h 199"/>
                  <a:gd name="T6" fmla="*/ 0 w 1511"/>
                  <a:gd name="T7" fmla="*/ 199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11" h="199">
                    <a:moveTo>
                      <a:pt x="0" y="199"/>
                    </a:moveTo>
                    <a:lnTo>
                      <a:pt x="1511" y="52"/>
                    </a:lnTo>
                    <a:cubicBezTo>
                      <a:pt x="1406" y="0"/>
                      <a:pt x="265" y="122"/>
                      <a:pt x="0" y="168"/>
                    </a:cubicBezTo>
                    <a:lnTo>
                      <a:pt x="0" y="199"/>
                    </a:lnTo>
                    <a:close/>
                  </a:path>
                </a:pathLst>
              </a:custGeom>
              <a:solidFill>
                <a:srgbClr val="2A3A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">
                <a:extLst>
                  <a:ext uri="{FF2B5EF4-FFF2-40B4-BE49-F238E27FC236}">
                    <a16:creationId xmlns:a16="http://schemas.microsoft.com/office/drawing/2014/main" id="{488C5E79-654A-40BB-B7E2-EE1F9D96F5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9788" y="2776538"/>
                <a:ext cx="98425" cy="549275"/>
              </a:xfrm>
              <a:custGeom>
                <a:avLst/>
                <a:gdLst>
                  <a:gd name="T0" fmla="*/ 74 w 130"/>
                  <a:gd name="T1" fmla="*/ 734 h 734"/>
                  <a:gd name="T2" fmla="*/ 18 w 130"/>
                  <a:gd name="T3" fmla="*/ 0 h 734"/>
                  <a:gd name="T4" fmla="*/ 74 w 130"/>
                  <a:gd name="T5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0" h="734">
                    <a:moveTo>
                      <a:pt x="74" y="734"/>
                    </a:moveTo>
                    <a:cubicBezTo>
                      <a:pt x="9" y="509"/>
                      <a:pt x="0" y="296"/>
                      <a:pt x="18" y="0"/>
                    </a:cubicBezTo>
                    <a:cubicBezTo>
                      <a:pt x="86" y="272"/>
                      <a:pt x="130" y="405"/>
                      <a:pt x="74" y="734"/>
                    </a:cubicBezTo>
                    <a:close/>
                  </a:path>
                </a:pathLst>
              </a:custGeom>
              <a:solidFill>
                <a:srgbClr val="2A3A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">
                <a:extLst>
                  <a:ext uri="{FF2B5EF4-FFF2-40B4-BE49-F238E27FC236}">
                    <a16:creationId xmlns:a16="http://schemas.microsoft.com/office/drawing/2014/main" id="{B2B68C19-E8B1-4719-9AD4-63DE7F51C4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3725" y="3289300"/>
                <a:ext cx="85725" cy="419100"/>
              </a:xfrm>
              <a:custGeom>
                <a:avLst/>
                <a:gdLst>
                  <a:gd name="T0" fmla="*/ 80 w 114"/>
                  <a:gd name="T1" fmla="*/ 0 h 559"/>
                  <a:gd name="T2" fmla="*/ 114 w 114"/>
                  <a:gd name="T3" fmla="*/ 554 h 559"/>
                  <a:gd name="T4" fmla="*/ 33 w 114"/>
                  <a:gd name="T5" fmla="*/ 559 h 559"/>
                  <a:gd name="T6" fmla="*/ 0 w 114"/>
                  <a:gd name="T7" fmla="*/ 5 h 559"/>
                  <a:gd name="T8" fmla="*/ 80 w 114"/>
                  <a:gd name="T9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559">
                    <a:moveTo>
                      <a:pt x="80" y="0"/>
                    </a:moveTo>
                    <a:lnTo>
                      <a:pt x="114" y="554"/>
                    </a:lnTo>
                    <a:lnTo>
                      <a:pt x="33" y="559"/>
                    </a:lnTo>
                    <a:lnTo>
                      <a:pt x="0" y="5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rgbClr val="2A3A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">
                <a:extLst>
                  <a:ext uri="{FF2B5EF4-FFF2-40B4-BE49-F238E27FC236}">
                    <a16:creationId xmlns:a16="http://schemas.microsoft.com/office/drawing/2014/main" id="{A588AEF2-A69A-433E-ABCF-A095D13BA9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0863" y="2563813"/>
                <a:ext cx="80963" cy="341313"/>
              </a:xfrm>
              <a:custGeom>
                <a:avLst/>
                <a:gdLst>
                  <a:gd name="T0" fmla="*/ 81 w 108"/>
                  <a:gd name="T1" fmla="*/ 0 h 455"/>
                  <a:gd name="T2" fmla="*/ 108 w 108"/>
                  <a:gd name="T3" fmla="*/ 451 h 455"/>
                  <a:gd name="T4" fmla="*/ 27 w 108"/>
                  <a:gd name="T5" fmla="*/ 455 h 455"/>
                  <a:gd name="T6" fmla="*/ 0 w 108"/>
                  <a:gd name="T7" fmla="*/ 4 h 455"/>
                  <a:gd name="T8" fmla="*/ 81 w 108"/>
                  <a:gd name="T9" fmla="*/ 0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455">
                    <a:moveTo>
                      <a:pt x="81" y="0"/>
                    </a:moveTo>
                    <a:lnTo>
                      <a:pt x="108" y="451"/>
                    </a:lnTo>
                    <a:lnTo>
                      <a:pt x="27" y="455"/>
                    </a:lnTo>
                    <a:lnTo>
                      <a:pt x="0" y="4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rgbClr val="2A3A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">
                <a:extLst>
                  <a:ext uri="{FF2B5EF4-FFF2-40B4-BE49-F238E27FC236}">
                    <a16:creationId xmlns:a16="http://schemas.microsoft.com/office/drawing/2014/main" id="{EB9E85CD-5763-4785-BA98-F1F6FDD9DE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54613" y="2425700"/>
                <a:ext cx="1628775" cy="239713"/>
              </a:xfrm>
              <a:custGeom>
                <a:avLst/>
                <a:gdLst>
                  <a:gd name="T0" fmla="*/ 2049 w 2175"/>
                  <a:gd name="T1" fmla="*/ 2 h 320"/>
                  <a:gd name="T2" fmla="*/ 1996 w 2175"/>
                  <a:gd name="T3" fmla="*/ 2 h 320"/>
                  <a:gd name="T4" fmla="*/ 1855 w 2175"/>
                  <a:gd name="T5" fmla="*/ 1 h 320"/>
                  <a:gd name="T6" fmla="*/ 0 w 2175"/>
                  <a:gd name="T7" fmla="*/ 172 h 320"/>
                  <a:gd name="T8" fmla="*/ 12 w 2175"/>
                  <a:gd name="T9" fmla="*/ 320 h 320"/>
                  <a:gd name="T10" fmla="*/ 2046 w 2175"/>
                  <a:gd name="T11" fmla="*/ 25 h 320"/>
                  <a:gd name="T12" fmla="*/ 2175 w 2175"/>
                  <a:gd name="T13" fmla="*/ 11 h 320"/>
                  <a:gd name="T14" fmla="*/ 2103 w 2175"/>
                  <a:gd name="T15" fmla="*/ 6 h 320"/>
                  <a:gd name="T16" fmla="*/ 2049 w 2175"/>
                  <a:gd name="T17" fmla="*/ 2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75" h="320">
                    <a:moveTo>
                      <a:pt x="2049" y="2"/>
                    </a:moveTo>
                    <a:cubicBezTo>
                      <a:pt x="2032" y="2"/>
                      <a:pt x="2014" y="2"/>
                      <a:pt x="1996" y="2"/>
                    </a:cubicBezTo>
                    <a:cubicBezTo>
                      <a:pt x="1950" y="2"/>
                      <a:pt x="1903" y="1"/>
                      <a:pt x="1855" y="1"/>
                    </a:cubicBezTo>
                    <a:cubicBezTo>
                      <a:pt x="1393" y="0"/>
                      <a:pt x="878" y="14"/>
                      <a:pt x="0" y="172"/>
                    </a:cubicBezTo>
                    <a:cubicBezTo>
                      <a:pt x="3" y="220"/>
                      <a:pt x="5" y="273"/>
                      <a:pt x="12" y="320"/>
                    </a:cubicBezTo>
                    <a:cubicBezTo>
                      <a:pt x="438" y="147"/>
                      <a:pt x="1359" y="93"/>
                      <a:pt x="2046" y="25"/>
                    </a:cubicBezTo>
                    <a:cubicBezTo>
                      <a:pt x="2089" y="20"/>
                      <a:pt x="2132" y="16"/>
                      <a:pt x="2175" y="11"/>
                    </a:cubicBezTo>
                    <a:cubicBezTo>
                      <a:pt x="2148" y="9"/>
                      <a:pt x="2125" y="7"/>
                      <a:pt x="2103" y="6"/>
                    </a:cubicBezTo>
                    <a:cubicBezTo>
                      <a:pt x="2086" y="4"/>
                      <a:pt x="2068" y="3"/>
                      <a:pt x="2049" y="2"/>
                    </a:cubicBezTo>
                    <a:close/>
                  </a:path>
                </a:pathLst>
              </a:custGeom>
              <a:solidFill>
                <a:srgbClr val="2A3A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">
                <a:extLst>
                  <a:ext uri="{FF2B5EF4-FFF2-40B4-BE49-F238E27FC236}">
                    <a16:creationId xmlns:a16="http://schemas.microsoft.com/office/drawing/2014/main" id="{D65A7392-4340-4E1C-8E9E-0189A7C8B5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2313" y="2428875"/>
                <a:ext cx="1679575" cy="1620838"/>
              </a:xfrm>
              <a:custGeom>
                <a:avLst/>
                <a:gdLst>
                  <a:gd name="T0" fmla="*/ 1394 w 2244"/>
                  <a:gd name="T1" fmla="*/ 0 h 2161"/>
                  <a:gd name="T2" fmla="*/ 1729 w 2244"/>
                  <a:gd name="T3" fmla="*/ 127 h 2161"/>
                  <a:gd name="T4" fmla="*/ 813 w 2244"/>
                  <a:gd name="T5" fmla="*/ 1297 h 2161"/>
                  <a:gd name="T6" fmla="*/ 2244 w 2244"/>
                  <a:gd name="T7" fmla="*/ 1927 h 2161"/>
                  <a:gd name="T8" fmla="*/ 2190 w 2244"/>
                  <a:gd name="T9" fmla="*/ 2161 h 2161"/>
                  <a:gd name="T10" fmla="*/ 288 w 2244"/>
                  <a:gd name="T11" fmla="*/ 1104 h 2161"/>
                  <a:gd name="T12" fmla="*/ 1394 w 2244"/>
                  <a:gd name="T13" fmla="*/ 0 h 2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44" h="2161">
                    <a:moveTo>
                      <a:pt x="1394" y="0"/>
                    </a:moveTo>
                    <a:lnTo>
                      <a:pt x="1729" y="127"/>
                    </a:lnTo>
                    <a:cubicBezTo>
                      <a:pt x="1478" y="432"/>
                      <a:pt x="984" y="1082"/>
                      <a:pt x="813" y="1297"/>
                    </a:cubicBezTo>
                    <a:cubicBezTo>
                      <a:pt x="1279" y="1530"/>
                      <a:pt x="1684" y="1584"/>
                      <a:pt x="2244" y="1927"/>
                    </a:cubicBezTo>
                    <a:lnTo>
                      <a:pt x="2190" y="2161"/>
                    </a:lnTo>
                    <a:cubicBezTo>
                      <a:pt x="1557" y="1941"/>
                      <a:pt x="0" y="1544"/>
                      <a:pt x="288" y="1104"/>
                    </a:cubicBezTo>
                    <a:cubicBezTo>
                      <a:pt x="442" y="867"/>
                      <a:pt x="926" y="312"/>
                      <a:pt x="1394" y="0"/>
                    </a:cubicBezTo>
                    <a:close/>
                  </a:path>
                </a:pathLst>
              </a:custGeom>
              <a:solidFill>
                <a:srgbClr val="F0A8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">
                <a:extLst>
                  <a:ext uri="{FF2B5EF4-FFF2-40B4-BE49-F238E27FC236}">
                    <a16:creationId xmlns:a16="http://schemas.microsoft.com/office/drawing/2014/main" id="{5561DC07-1CAC-48AA-8A01-8C63F0AC17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2200" y="3786188"/>
                <a:ext cx="682625" cy="307975"/>
              </a:xfrm>
              <a:custGeom>
                <a:avLst/>
                <a:gdLst>
                  <a:gd name="T0" fmla="*/ 31 w 912"/>
                  <a:gd name="T1" fmla="*/ 102 h 409"/>
                  <a:gd name="T2" fmla="*/ 0 w 912"/>
                  <a:gd name="T3" fmla="*/ 350 h 409"/>
                  <a:gd name="T4" fmla="*/ 394 w 912"/>
                  <a:gd name="T5" fmla="*/ 257 h 409"/>
                  <a:gd name="T6" fmla="*/ 780 w 912"/>
                  <a:gd name="T7" fmla="*/ 397 h 409"/>
                  <a:gd name="T8" fmla="*/ 458 w 912"/>
                  <a:gd name="T9" fmla="*/ 43 h 409"/>
                  <a:gd name="T10" fmla="*/ 31 w 912"/>
                  <a:gd name="T11" fmla="*/ 102 h 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12" h="409">
                    <a:moveTo>
                      <a:pt x="31" y="102"/>
                    </a:moveTo>
                    <a:lnTo>
                      <a:pt x="0" y="350"/>
                    </a:lnTo>
                    <a:cubicBezTo>
                      <a:pt x="93" y="352"/>
                      <a:pt x="261" y="245"/>
                      <a:pt x="394" y="257"/>
                    </a:cubicBezTo>
                    <a:cubicBezTo>
                      <a:pt x="596" y="274"/>
                      <a:pt x="758" y="409"/>
                      <a:pt x="780" y="397"/>
                    </a:cubicBezTo>
                    <a:cubicBezTo>
                      <a:pt x="912" y="325"/>
                      <a:pt x="727" y="126"/>
                      <a:pt x="458" y="43"/>
                    </a:cubicBezTo>
                    <a:cubicBezTo>
                      <a:pt x="319" y="0"/>
                      <a:pt x="118" y="102"/>
                      <a:pt x="31" y="102"/>
                    </a:cubicBezTo>
                    <a:close/>
                  </a:path>
                </a:pathLst>
              </a:custGeom>
              <a:solidFill>
                <a:srgbClr val="F0A8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">
                <a:extLst>
                  <a:ext uri="{FF2B5EF4-FFF2-40B4-BE49-F238E27FC236}">
                    <a16:creationId xmlns:a16="http://schemas.microsoft.com/office/drawing/2014/main" id="{FA763A01-F1D1-42A6-A802-6BB9A5D89F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2275" y="2146300"/>
                <a:ext cx="4951413" cy="2189163"/>
              </a:xfrm>
              <a:custGeom>
                <a:avLst/>
                <a:gdLst>
                  <a:gd name="T0" fmla="*/ 662 w 6613"/>
                  <a:gd name="T1" fmla="*/ 1977 h 2919"/>
                  <a:gd name="T2" fmla="*/ 2965 w 6613"/>
                  <a:gd name="T3" fmla="*/ 1075 h 2919"/>
                  <a:gd name="T4" fmla="*/ 4538 w 6613"/>
                  <a:gd name="T5" fmla="*/ 415 h 2919"/>
                  <a:gd name="T6" fmla="*/ 6613 w 6613"/>
                  <a:gd name="T7" fmla="*/ 308 h 2919"/>
                  <a:gd name="T8" fmla="*/ 6282 w 6613"/>
                  <a:gd name="T9" fmla="*/ 1010 h 2919"/>
                  <a:gd name="T10" fmla="*/ 6610 w 6613"/>
                  <a:gd name="T11" fmla="*/ 2563 h 2919"/>
                  <a:gd name="T12" fmla="*/ 6122 w 6613"/>
                  <a:gd name="T13" fmla="*/ 2834 h 2919"/>
                  <a:gd name="T14" fmla="*/ 3414 w 6613"/>
                  <a:gd name="T15" fmla="*/ 2690 h 2919"/>
                  <a:gd name="T16" fmla="*/ 2011 w 6613"/>
                  <a:gd name="T17" fmla="*/ 2793 h 2919"/>
                  <a:gd name="T18" fmla="*/ 662 w 6613"/>
                  <a:gd name="T19" fmla="*/ 1977 h 2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613" h="2919">
                    <a:moveTo>
                      <a:pt x="662" y="1977"/>
                    </a:moveTo>
                    <a:cubicBezTo>
                      <a:pt x="1013" y="1530"/>
                      <a:pt x="2748" y="1609"/>
                      <a:pt x="2965" y="1075"/>
                    </a:cubicBezTo>
                    <a:cubicBezTo>
                      <a:pt x="3314" y="218"/>
                      <a:pt x="3901" y="326"/>
                      <a:pt x="4538" y="415"/>
                    </a:cubicBezTo>
                    <a:cubicBezTo>
                      <a:pt x="4678" y="435"/>
                      <a:pt x="6568" y="0"/>
                      <a:pt x="6613" y="308"/>
                    </a:cubicBezTo>
                    <a:cubicBezTo>
                      <a:pt x="6501" y="325"/>
                      <a:pt x="6298" y="877"/>
                      <a:pt x="6282" y="1010"/>
                    </a:cubicBezTo>
                    <a:lnTo>
                      <a:pt x="6610" y="2563"/>
                    </a:lnTo>
                    <a:cubicBezTo>
                      <a:pt x="6606" y="2919"/>
                      <a:pt x="6610" y="2834"/>
                      <a:pt x="6122" y="2834"/>
                    </a:cubicBezTo>
                    <a:cubicBezTo>
                      <a:pt x="5254" y="2834"/>
                      <a:pt x="4465" y="2690"/>
                      <a:pt x="3414" y="2690"/>
                    </a:cubicBezTo>
                    <a:cubicBezTo>
                      <a:pt x="2874" y="2690"/>
                      <a:pt x="2532" y="2742"/>
                      <a:pt x="2011" y="2793"/>
                    </a:cubicBezTo>
                    <a:cubicBezTo>
                      <a:pt x="1807" y="2813"/>
                      <a:pt x="0" y="2819"/>
                      <a:pt x="662" y="1977"/>
                    </a:cubicBezTo>
                    <a:close/>
                  </a:path>
                </a:pathLst>
              </a:custGeom>
              <a:solidFill>
                <a:srgbClr val="F7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">
                <a:extLst>
                  <a:ext uri="{FF2B5EF4-FFF2-40B4-BE49-F238E27FC236}">
                    <a16:creationId xmlns:a16="http://schemas.microsoft.com/office/drawing/2014/main" id="{3FE1B5A8-8BB9-40CB-A1BE-1C74110A6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6313" y="2146300"/>
                <a:ext cx="4397375" cy="1692275"/>
              </a:xfrm>
              <a:custGeom>
                <a:avLst/>
                <a:gdLst>
                  <a:gd name="T0" fmla="*/ 5851 w 5872"/>
                  <a:gd name="T1" fmla="*/ 317 h 2258"/>
                  <a:gd name="T2" fmla="*/ 5872 w 5872"/>
                  <a:gd name="T3" fmla="*/ 308 h 2258"/>
                  <a:gd name="T4" fmla="*/ 3797 w 5872"/>
                  <a:gd name="T5" fmla="*/ 415 h 2258"/>
                  <a:gd name="T6" fmla="*/ 2224 w 5872"/>
                  <a:gd name="T7" fmla="*/ 1075 h 2258"/>
                  <a:gd name="T8" fmla="*/ 0 w 5872"/>
                  <a:gd name="T9" fmla="*/ 1915 h 2258"/>
                  <a:gd name="T10" fmla="*/ 105 w 5872"/>
                  <a:gd name="T11" fmla="*/ 1887 h 2258"/>
                  <a:gd name="T12" fmla="*/ 3009 w 5872"/>
                  <a:gd name="T13" fmla="*/ 2240 h 2258"/>
                  <a:gd name="T14" fmla="*/ 2858 w 5872"/>
                  <a:gd name="T15" fmla="*/ 1759 h 2258"/>
                  <a:gd name="T16" fmla="*/ 2480 w 5872"/>
                  <a:gd name="T17" fmla="*/ 1252 h 2258"/>
                  <a:gd name="T18" fmla="*/ 3212 w 5872"/>
                  <a:gd name="T19" fmla="*/ 1015 h 2258"/>
                  <a:gd name="T20" fmla="*/ 4886 w 5872"/>
                  <a:gd name="T21" fmla="*/ 1867 h 2258"/>
                  <a:gd name="T22" fmla="*/ 5668 w 5872"/>
                  <a:gd name="T23" fmla="*/ 375 h 2258"/>
                  <a:gd name="T24" fmla="*/ 5619 w 5872"/>
                  <a:gd name="T25" fmla="*/ 746 h 2258"/>
                  <a:gd name="T26" fmla="*/ 5851 w 5872"/>
                  <a:gd name="T27" fmla="*/ 317 h 2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872" h="2258">
                    <a:moveTo>
                      <a:pt x="5851" y="317"/>
                    </a:moveTo>
                    <a:cubicBezTo>
                      <a:pt x="5858" y="313"/>
                      <a:pt x="5865" y="309"/>
                      <a:pt x="5872" y="308"/>
                    </a:cubicBezTo>
                    <a:cubicBezTo>
                      <a:pt x="5827" y="0"/>
                      <a:pt x="3937" y="435"/>
                      <a:pt x="3797" y="415"/>
                    </a:cubicBezTo>
                    <a:cubicBezTo>
                      <a:pt x="3160" y="326"/>
                      <a:pt x="2573" y="218"/>
                      <a:pt x="2224" y="1075"/>
                    </a:cubicBezTo>
                    <a:cubicBezTo>
                      <a:pt x="2019" y="1579"/>
                      <a:pt x="510" y="1583"/>
                      <a:pt x="0" y="1915"/>
                    </a:cubicBezTo>
                    <a:cubicBezTo>
                      <a:pt x="43" y="1906"/>
                      <a:pt x="80" y="1896"/>
                      <a:pt x="105" y="1887"/>
                    </a:cubicBezTo>
                    <a:cubicBezTo>
                      <a:pt x="1755" y="1289"/>
                      <a:pt x="2963" y="2237"/>
                      <a:pt x="3009" y="2240"/>
                    </a:cubicBezTo>
                    <a:cubicBezTo>
                      <a:pt x="3426" y="2258"/>
                      <a:pt x="2967" y="1828"/>
                      <a:pt x="2858" y="1759"/>
                    </a:cubicBezTo>
                    <a:cubicBezTo>
                      <a:pt x="2667" y="1636"/>
                      <a:pt x="2436" y="1512"/>
                      <a:pt x="2480" y="1252"/>
                    </a:cubicBezTo>
                    <a:cubicBezTo>
                      <a:pt x="2564" y="758"/>
                      <a:pt x="3037" y="1167"/>
                      <a:pt x="3212" y="1015"/>
                    </a:cubicBezTo>
                    <a:cubicBezTo>
                      <a:pt x="4034" y="300"/>
                      <a:pt x="4596" y="2156"/>
                      <a:pt x="4886" y="1867"/>
                    </a:cubicBezTo>
                    <a:cubicBezTo>
                      <a:pt x="5191" y="1562"/>
                      <a:pt x="3692" y="944"/>
                      <a:pt x="5668" y="375"/>
                    </a:cubicBezTo>
                    <a:cubicBezTo>
                      <a:pt x="5677" y="372"/>
                      <a:pt x="5614" y="755"/>
                      <a:pt x="5619" y="746"/>
                    </a:cubicBezTo>
                    <a:cubicBezTo>
                      <a:pt x="5666" y="662"/>
                      <a:pt x="5794" y="337"/>
                      <a:pt x="5851" y="317"/>
                    </a:cubicBezTo>
                    <a:close/>
                  </a:path>
                </a:pathLst>
              </a:custGeom>
              <a:solidFill>
                <a:srgbClr val="C7BD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">
                <a:extLst>
                  <a:ext uri="{FF2B5EF4-FFF2-40B4-BE49-F238E27FC236}">
                    <a16:creationId xmlns:a16="http://schemas.microsoft.com/office/drawing/2014/main" id="{A16126C7-ED81-418A-B591-D124D0E069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5363" y="3538538"/>
                <a:ext cx="1835150" cy="796925"/>
              </a:xfrm>
              <a:custGeom>
                <a:avLst/>
                <a:gdLst>
                  <a:gd name="T0" fmla="*/ 1672 w 2451"/>
                  <a:gd name="T1" fmla="*/ 448 h 1061"/>
                  <a:gd name="T2" fmla="*/ 0 w 2451"/>
                  <a:gd name="T3" fmla="*/ 855 h 1061"/>
                  <a:gd name="T4" fmla="*/ 1963 w 2451"/>
                  <a:gd name="T5" fmla="*/ 976 h 1061"/>
                  <a:gd name="T6" fmla="*/ 2451 w 2451"/>
                  <a:gd name="T7" fmla="*/ 705 h 1061"/>
                  <a:gd name="T8" fmla="*/ 2379 w 2451"/>
                  <a:gd name="T9" fmla="*/ 365 h 1061"/>
                  <a:gd name="T10" fmla="*/ 2369 w 2451"/>
                  <a:gd name="T11" fmla="*/ 800 h 1061"/>
                  <a:gd name="T12" fmla="*/ 1696 w 2451"/>
                  <a:gd name="T13" fmla="*/ 421 h 1061"/>
                  <a:gd name="T14" fmla="*/ 1696 w 2451"/>
                  <a:gd name="T15" fmla="*/ 421 h 1061"/>
                  <a:gd name="T16" fmla="*/ 1672 w 2451"/>
                  <a:gd name="T17" fmla="*/ 448 h 1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51" h="1061">
                    <a:moveTo>
                      <a:pt x="1672" y="448"/>
                    </a:moveTo>
                    <a:cubicBezTo>
                      <a:pt x="1056" y="1016"/>
                      <a:pt x="821" y="887"/>
                      <a:pt x="0" y="855"/>
                    </a:cubicBezTo>
                    <a:cubicBezTo>
                      <a:pt x="706" y="895"/>
                      <a:pt x="1312" y="976"/>
                      <a:pt x="1963" y="976"/>
                    </a:cubicBezTo>
                    <a:cubicBezTo>
                      <a:pt x="2451" y="976"/>
                      <a:pt x="2447" y="1061"/>
                      <a:pt x="2451" y="705"/>
                    </a:cubicBezTo>
                    <a:lnTo>
                      <a:pt x="2379" y="365"/>
                    </a:lnTo>
                    <a:lnTo>
                      <a:pt x="2369" y="800"/>
                    </a:lnTo>
                    <a:cubicBezTo>
                      <a:pt x="2359" y="752"/>
                      <a:pt x="1994" y="0"/>
                      <a:pt x="1696" y="421"/>
                    </a:cubicBezTo>
                    <a:cubicBezTo>
                      <a:pt x="1696" y="421"/>
                      <a:pt x="1696" y="421"/>
                      <a:pt x="1696" y="421"/>
                    </a:cubicBezTo>
                    <a:cubicBezTo>
                      <a:pt x="1689" y="430"/>
                      <a:pt x="1681" y="439"/>
                      <a:pt x="1672" y="448"/>
                    </a:cubicBezTo>
                    <a:close/>
                  </a:path>
                </a:pathLst>
              </a:custGeom>
              <a:solidFill>
                <a:srgbClr val="C7BD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">
                <a:extLst>
                  <a:ext uri="{FF2B5EF4-FFF2-40B4-BE49-F238E27FC236}">
                    <a16:creationId xmlns:a16="http://schemas.microsoft.com/office/drawing/2014/main" id="{246DC80B-5E02-4C5D-9D12-445477223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4238" y="2136775"/>
                <a:ext cx="452438" cy="558800"/>
              </a:xfrm>
              <a:custGeom>
                <a:avLst/>
                <a:gdLst>
                  <a:gd name="T0" fmla="*/ 39 w 605"/>
                  <a:gd name="T1" fmla="*/ 744 h 744"/>
                  <a:gd name="T2" fmla="*/ 536 w 605"/>
                  <a:gd name="T3" fmla="*/ 187 h 744"/>
                  <a:gd name="T4" fmla="*/ 605 w 605"/>
                  <a:gd name="T5" fmla="*/ 252 h 744"/>
                  <a:gd name="T6" fmla="*/ 576 w 605"/>
                  <a:gd name="T7" fmla="*/ 273 h 744"/>
                  <a:gd name="T8" fmla="*/ 39 w 605"/>
                  <a:gd name="T9" fmla="*/ 744 h 7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5" h="744">
                    <a:moveTo>
                      <a:pt x="39" y="744"/>
                    </a:moveTo>
                    <a:cubicBezTo>
                      <a:pt x="0" y="517"/>
                      <a:pt x="164" y="0"/>
                      <a:pt x="536" y="187"/>
                    </a:cubicBezTo>
                    <a:cubicBezTo>
                      <a:pt x="571" y="204"/>
                      <a:pt x="582" y="222"/>
                      <a:pt x="605" y="252"/>
                    </a:cubicBezTo>
                    <a:cubicBezTo>
                      <a:pt x="587" y="266"/>
                      <a:pt x="576" y="273"/>
                      <a:pt x="576" y="273"/>
                    </a:cubicBezTo>
                    <a:cubicBezTo>
                      <a:pt x="576" y="273"/>
                      <a:pt x="228" y="521"/>
                      <a:pt x="39" y="744"/>
                    </a:cubicBezTo>
                    <a:close/>
                  </a:path>
                </a:pathLst>
              </a:custGeom>
              <a:solidFill>
                <a:srgbClr val="ECAF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">
                <a:extLst>
                  <a:ext uri="{FF2B5EF4-FFF2-40B4-BE49-F238E27FC236}">
                    <a16:creationId xmlns:a16="http://schemas.microsoft.com/office/drawing/2014/main" id="{0DED27A9-F5BC-4D58-B525-B4BDFDA42D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5050" y="2301875"/>
                <a:ext cx="130175" cy="185738"/>
              </a:xfrm>
              <a:custGeom>
                <a:avLst/>
                <a:gdLst>
                  <a:gd name="T0" fmla="*/ 11 w 174"/>
                  <a:gd name="T1" fmla="*/ 247 h 247"/>
                  <a:gd name="T2" fmla="*/ 123 w 174"/>
                  <a:gd name="T3" fmla="*/ 89 h 247"/>
                  <a:gd name="T4" fmla="*/ 83 w 174"/>
                  <a:gd name="T5" fmla="*/ 13 h 247"/>
                  <a:gd name="T6" fmla="*/ 58 w 174"/>
                  <a:gd name="T7" fmla="*/ 120 h 247"/>
                  <a:gd name="T8" fmla="*/ 0 w 174"/>
                  <a:gd name="T9" fmla="*/ 118 h 247"/>
                  <a:gd name="T10" fmla="*/ 11 w 174"/>
                  <a:gd name="T1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4" h="247">
                    <a:moveTo>
                      <a:pt x="11" y="247"/>
                    </a:moveTo>
                    <a:cubicBezTo>
                      <a:pt x="11" y="247"/>
                      <a:pt x="72" y="178"/>
                      <a:pt x="123" y="89"/>
                    </a:cubicBezTo>
                    <a:cubicBezTo>
                      <a:pt x="174" y="0"/>
                      <a:pt x="83" y="13"/>
                      <a:pt x="83" y="13"/>
                    </a:cubicBezTo>
                    <a:cubicBezTo>
                      <a:pt x="83" y="13"/>
                      <a:pt x="85" y="79"/>
                      <a:pt x="58" y="120"/>
                    </a:cubicBezTo>
                    <a:cubicBezTo>
                      <a:pt x="31" y="161"/>
                      <a:pt x="23" y="119"/>
                      <a:pt x="0" y="118"/>
                    </a:cubicBezTo>
                    <a:cubicBezTo>
                      <a:pt x="23" y="119"/>
                      <a:pt x="11" y="247"/>
                      <a:pt x="11" y="247"/>
                    </a:cubicBezTo>
                    <a:close/>
                  </a:path>
                </a:pathLst>
              </a:custGeom>
              <a:solidFill>
                <a:srgbClr val="EB91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">
                <a:extLst>
                  <a:ext uri="{FF2B5EF4-FFF2-40B4-BE49-F238E27FC236}">
                    <a16:creationId xmlns:a16="http://schemas.microsoft.com/office/drawing/2014/main" id="{624C2430-909F-4477-B3FD-B36F1865B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9563" y="3322638"/>
                <a:ext cx="558800" cy="373063"/>
              </a:xfrm>
              <a:custGeom>
                <a:avLst/>
                <a:gdLst>
                  <a:gd name="T0" fmla="*/ 0 w 747"/>
                  <a:gd name="T1" fmla="*/ 387 h 497"/>
                  <a:gd name="T2" fmla="*/ 684 w 747"/>
                  <a:gd name="T3" fmla="*/ 85 h 497"/>
                  <a:gd name="T4" fmla="*/ 642 w 747"/>
                  <a:gd name="T5" fmla="*/ 0 h 497"/>
                  <a:gd name="T6" fmla="*/ 614 w 747"/>
                  <a:gd name="T7" fmla="*/ 20 h 497"/>
                  <a:gd name="T8" fmla="*/ 0 w 747"/>
                  <a:gd name="T9" fmla="*/ 387 h 4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7" h="497">
                    <a:moveTo>
                      <a:pt x="0" y="387"/>
                    </a:moveTo>
                    <a:cubicBezTo>
                      <a:pt x="204" y="494"/>
                      <a:pt x="747" y="497"/>
                      <a:pt x="684" y="85"/>
                    </a:cubicBezTo>
                    <a:cubicBezTo>
                      <a:pt x="678" y="46"/>
                      <a:pt x="665" y="30"/>
                      <a:pt x="642" y="0"/>
                    </a:cubicBezTo>
                    <a:cubicBezTo>
                      <a:pt x="624" y="13"/>
                      <a:pt x="614" y="20"/>
                      <a:pt x="614" y="20"/>
                    </a:cubicBezTo>
                    <a:cubicBezTo>
                      <a:pt x="614" y="20"/>
                      <a:pt x="271" y="276"/>
                      <a:pt x="0" y="387"/>
                    </a:cubicBezTo>
                    <a:close/>
                  </a:path>
                </a:pathLst>
              </a:custGeom>
              <a:solidFill>
                <a:srgbClr val="ECAF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">
                <a:extLst>
                  <a:ext uri="{FF2B5EF4-FFF2-40B4-BE49-F238E27FC236}">
                    <a16:creationId xmlns:a16="http://schemas.microsoft.com/office/drawing/2014/main" id="{25D3C4E0-333F-4EBB-9E13-147FC4AD6A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2450" y="3498850"/>
                <a:ext cx="214313" cy="96838"/>
              </a:xfrm>
              <a:custGeom>
                <a:avLst/>
                <a:gdLst>
                  <a:gd name="T0" fmla="*/ 0 w 285"/>
                  <a:gd name="T1" fmla="*/ 79 h 129"/>
                  <a:gd name="T2" fmla="*/ 185 w 285"/>
                  <a:gd name="T3" fmla="*/ 21 h 129"/>
                  <a:gd name="T4" fmla="*/ 244 w 285"/>
                  <a:gd name="T5" fmla="*/ 83 h 129"/>
                  <a:gd name="T6" fmla="*/ 135 w 285"/>
                  <a:gd name="T7" fmla="*/ 73 h 129"/>
                  <a:gd name="T8" fmla="*/ 119 w 285"/>
                  <a:gd name="T9" fmla="*/ 129 h 129"/>
                  <a:gd name="T10" fmla="*/ 0 w 285"/>
                  <a:gd name="T11" fmla="*/ 79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129">
                    <a:moveTo>
                      <a:pt x="0" y="79"/>
                    </a:moveTo>
                    <a:cubicBezTo>
                      <a:pt x="0" y="79"/>
                      <a:pt x="84" y="42"/>
                      <a:pt x="185" y="21"/>
                    </a:cubicBezTo>
                    <a:cubicBezTo>
                      <a:pt x="285" y="0"/>
                      <a:pt x="244" y="83"/>
                      <a:pt x="244" y="83"/>
                    </a:cubicBezTo>
                    <a:cubicBezTo>
                      <a:pt x="244" y="83"/>
                      <a:pt x="183" y="61"/>
                      <a:pt x="135" y="73"/>
                    </a:cubicBezTo>
                    <a:cubicBezTo>
                      <a:pt x="88" y="86"/>
                      <a:pt x="126" y="107"/>
                      <a:pt x="119" y="129"/>
                    </a:cubicBezTo>
                    <a:cubicBezTo>
                      <a:pt x="126" y="107"/>
                      <a:pt x="0" y="79"/>
                      <a:pt x="0" y="79"/>
                    </a:cubicBezTo>
                    <a:close/>
                  </a:path>
                </a:pathLst>
              </a:custGeom>
              <a:solidFill>
                <a:srgbClr val="EB91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">
                <a:extLst>
                  <a:ext uri="{FF2B5EF4-FFF2-40B4-BE49-F238E27FC236}">
                    <a16:creationId xmlns:a16="http://schemas.microsoft.com/office/drawing/2014/main" id="{8040B700-7825-4E55-9E4B-09F6448F46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4350" y="2008188"/>
                <a:ext cx="1957388" cy="1890713"/>
              </a:xfrm>
              <a:custGeom>
                <a:avLst/>
                <a:gdLst>
                  <a:gd name="T0" fmla="*/ 935 w 2613"/>
                  <a:gd name="T1" fmla="*/ 477 h 2521"/>
                  <a:gd name="T2" fmla="*/ 486 w 2613"/>
                  <a:gd name="T3" fmla="*/ 1883 h 2521"/>
                  <a:gd name="T4" fmla="*/ 1748 w 2613"/>
                  <a:gd name="T5" fmla="*/ 1997 h 2521"/>
                  <a:gd name="T6" fmla="*/ 2544 w 2613"/>
                  <a:gd name="T7" fmla="*/ 1402 h 2521"/>
                  <a:gd name="T8" fmla="*/ 2281 w 2613"/>
                  <a:gd name="T9" fmla="*/ 646 h 2521"/>
                  <a:gd name="T10" fmla="*/ 1588 w 2613"/>
                  <a:gd name="T11" fmla="*/ 18 h 2521"/>
                  <a:gd name="T12" fmla="*/ 935 w 2613"/>
                  <a:gd name="T13" fmla="*/ 477 h 2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13" h="2521">
                    <a:moveTo>
                      <a:pt x="935" y="477"/>
                    </a:moveTo>
                    <a:cubicBezTo>
                      <a:pt x="286" y="1013"/>
                      <a:pt x="0" y="1244"/>
                      <a:pt x="486" y="1883"/>
                    </a:cubicBezTo>
                    <a:cubicBezTo>
                      <a:pt x="972" y="2521"/>
                      <a:pt x="1240" y="2305"/>
                      <a:pt x="1748" y="1997"/>
                    </a:cubicBezTo>
                    <a:cubicBezTo>
                      <a:pt x="2090" y="1790"/>
                      <a:pt x="2475" y="1496"/>
                      <a:pt x="2544" y="1402"/>
                    </a:cubicBezTo>
                    <a:cubicBezTo>
                      <a:pt x="2613" y="1308"/>
                      <a:pt x="2378" y="869"/>
                      <a:pt x="2281" y="646"/>
                    </a:cubicBezTo>
                    <a:cubicBezTo>
                      <a:pt x="2183" y="422"/>
                      <a:pt x="1695" y="35"/>
                      <a:pt x="1588" y="18"/>
                    </a:cubicBezTo>
                    <a:cubicBezTo>
                      <a:pt x="1481" y="0"/>
                      <a:pt x="935" y="477"/>
                      <a:pt x="935" y="477"/>
                    </a:cubicBezTo>
                    <a:close/>
                  </a:path>
                </a:pathLst>
              </a:custGeom>
              <a:solidFill>
                <a:srgbClr val="ECAF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">
                <a:extLst>
                  <a:ext uri="{FF2B5EF4-FFF2-40B4-BE49-F238E27FC236}">
                    <a16:creationId xmlns:a16="http://schemas.microsoft.com/office/drawing/2014/main" id="{89C6E7FF-6945-4479-B8C8-5DAEF68EC9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8738" y="2965450"/>
                <a:ext cx="130175" cy="161925"/>
              </a:xfrm>
              <a:custGeom>
                <a:avLst/>
                <a:gdLst>
                  <a:gd name="T0" fmla="*/ 175 w 175"/>
                  <a:gd name="T1" fmla="*/ 207 h 215"/>
                  <a:gd name="T2" fmla="*/ 31 w 175"/>
                  <a:gd name="T3" fmla="*/ 153 h 215"/>
                  <a:gd name="T4" fmla="*/ 31 w 175"/>
                  <a:gd name="T5" fmla="*/ 153 h 215"/>
                  <a:gd name="T6" fmla="*/ 31 w 175"/>
                  <a:gd name="T7" fmla="*/ 153 h 215"/>
                  <a:gd name="T8" fmla="*/ 31 w 175"/>
                  <a:gd name="T9" fmla="*/ 153 h 215"/>
                  <a:gd name="T10" fmla="*/ 31 w 175"/>
                  <a:gd name="T11" fmla="*/ 153 h 215"/>
                  <a:gd name="T12" fmla="*/ 24 w 175"/>
                  <a:gd name="T13" fmla="*/ 0 h 215"/>
                  <a:gd name="T14" fmla="*/ 175 w 175"/>
                  <a:gd name="T15" fmla="*/ 207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5" h="215">
                    <a:moveTo>
                      <a:pt x="175" y="207"/>
                    </a:moveTo>
                    <a:cubicBezTo>
                      <a:pt x="120" y="215"/>
                      <a:pt x="66" y="190"/>
                      <a:pt x="31" y="153"/>
                    </a:cubicBezTo>
                    <a:lnTo>
                      <a:pt x="31" y="153"/>
                    </a:lnTo>
                    <a:lnTo>
                      <a:pt x="31" y="153"/>
                    </a:lnTo>
                    <a:lnTo>
                      <a:pt x="31" y="153"/>
                    </a:lnTo>
                    <a:lnTo>
                      <a:pt x="31" y="153"/>
                    </a:lnTo>
                    <a:cubicBezTo>
                      <a:pt x="7" y="109"/>
                      <a:pt x="0" y="49"/>
                      <a:pt x="24" y="0"/>
                    </a:cubicBezTo>
                    <a:cubicBezTo>
                      <a:pt x="40" y="120"/>
                      <a:pt x="75" y="166"/>
                      <a:pt x="175" y="207"/>
                    </a:cubicBezTo>
                    <a:close/>
                  </a:path>
                </a:pathLst>
              </a:custGeom>
              <a:solidFill>
                <a:srgbClr val="EB91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">
                <a:extLst>
                  <a:ext uri="{FF2B5EF4-FFF2-40B4-BE49-F238E27FC236}">
                    <a16:creationId xmlns:a16="http://schemas.microsoft.com/office/drawing/2014/main" id="{CC2E2D79-FE79-4336-8D79-F1A13E556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413" y="2640013"/>
                <a:ext cx="1111250" cy="1163638"/>
              </a:xfrm>
              <a:custGeom>
                <a:avLst/>
                <a:gdLst>
                  <a:gd name="T0" fmla="*/ 0 w 1485"/>
                  <a:gd name="T1" fmla="*/ 1412 h 1550"/>
                  <a:gd name="T2" fmla="*/ 278 w 1485"/>
                  <a:gd name="T3" fmla="*/ 239 h 1550"/>
                  <a:gd name="T4" fmla="*/ 524 w 1485"/>
                  <a:gd name="T5" fmla="*/ 0 h 1550"/>
                  <a:gd name="T6" fmla="*/ 1013 w 1485"/>
                  <a:gd name="T7" fmla="*/ 683 h 1550"/>
                  <a:gd name="T8" fmla="*/ 1485 w 1485"/>
                  <a:gd name="T9" fmla="*/ 1321 h 1550"/>
                  <a:gd name="T10" fmla="*/ 1167 w 1485"/>
                  <a:gd name="T11" fmla="*/ 1478 h 1550"/>
                  <a:gd name="T12" fmla="*/ 0 w 1485"/>
                  <a:gd name="T13" fmla="*/ 1412 h 1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5" h="1550">
                    <a:moveTo>
                      <a:pt x="0" y="1412"/>
                    </a:moveTo>
                    <a:cubicBezTo>
                      <a:pt x="11" y="1208"/>
                      <a:pt x="163" y="360"/>
                      <a:pt x="278" y="239"/>
                    </a:cubicBezTo>
                    <a:cubicBezTo>
                      <a:pt x="323" y="192"/>
                      <a:pt x="456" y="15"/>
                      <a:pt x="524" y="0"/>
                    </a:cubicBezTo>
                    <a:cubicBezTo>
                      <a:pt x="378" y="486"/>
                      <a:pt x="846" y="428"/>
                      <a:pt x="1013" y="683"/>
                    </a:cubicBezTo>
                    <a:cubicBezTo>
                      <a:pt x="1204" y="919"/>
                      <a:pt x="978" y="1311"/>
                      <a:pt x="1485" y="1321"/>
                    </a:cubicBezTo>
                    <a:cubicBezTo>
                      <a:pt x="1450" y="1381"/>
                      <a:pt x="1226" y="1449"/>
                      <a:pt x="1167" y="1478"/>
                    </a:cubicBezTo>
                    <a:cubicBezTo>
                      <a:pt x="1017" y="1550"/>
                      <a:pt x="152" y="1431"/>
                      <a:pt x="0" y="1412"/>
                    </a:cubicBezTo>
                    <a:close/>
                  </a:path>
                </a:pathLst>
              </a:custGeom>
              <a:solidFill>
                <a:srgbClr val="4B22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">
                <a:extLst>
                  <a:ext uri="{FF2B5EF4-FFF2-40B4-BE49-F238E27FC236}">
                    <a16:creationId xmlns:a16="http://schemas.microsoft.com/office/drawing/2014/main" id="{F490FBC8-643D-4A58-A6FB-571A184FD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4075" y="3089275"/>
                <a:ext cx="401638" cy="452438"/>
              </a:xfrm>
              <a:custGeom>
                <a:avLst/>
                <a:gdLst>
                  <a:gd name="T0" fmla="*/ 99 w 537"/>
                  <a:gd name="T1" fmla="*/ 64 h 604"/>
                  <a:gd name="T2" fmla="*/ 415 w 537"/>
                  <a:gd name="T3" fmla="*/ 188 h 604"/>
                  <a:gd name="T4" fmla="*/ 429 w 537"/>
                  <a:gd name="T5" fmla="*/ 517 h 604"/>
                  <a:gd name="T6" fmla="*/ 225 w 537"/>
                  <a:gd name="T7" fmla="*/ 317 h 604"/>
                  <a:gd name="T8" fmla="*/ 99 w 537"/>
                  <a:gd name="T9" fmla="*/ 64 h 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7" h="604">
                    <a:moveTo>
                      <a:pt x="99" y="64"/>
                    </a:moveTo>
                    <a:cubicBezTo>
                      <a:pt x="205" y="9"/>
                      <a:pt x="256" y="0"/>
                      <a:pt x="415" y="188"/>
                    </a:cubicBezTo>
                    <a:cubicBezTo>
                      <a:pt x="537" y="375"/>
                      <a:pt x="509" y="428"/>
                      <a:pt x="429" y="517"/>
                    </a:cubicBezTo>
                    <a:cubicBezTo>
                      <a:pt x="350" y="604"/>
                      <a:pt x="313" y="442"/>
                      <a:pt x="225" y="317"/>
                    </a:cubicBezTo>
                    <a:cubicBezTo>
                      <a:pt x="140" y="196"/>
                      <a:pt x="0" y="115"/>
                      <a:pt x="99" y="64"/>
                    </a:cubicBezTo>
                    <a:close/>
                  </a:path>
                </a:pathLst>
              </a:custGeom>
              <a:solidFill>
                <a:srgbClr val="ECAF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">
                <a:extLst>
                  <a:ext uri="{FF2B5EF4-FFF2-40B4-BE49-F238E27FC236}">
                    <a16:creationId xmlns:a16="http://schemas.microsoft.com/office/drawing/2014/main" id="{C8F30666-607A-4356-AC07-A32A71520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5363" y="3157538"/>
                <a:ext cx="201613" cy="257175"/>
              </a:xfrm>
              <a:custGeom>
                <a:avLst/>
                <a:gdLst>
                  <a:gd name="T0" fmla="*/ 219 w 269"/>
                  <a:gd name="T1" fmla="*/ 344 h 344"/>
                  <a:gd name="T2" fmla="*/ 0 w 269"/>
                  <a:gd name="T3" fmla="*/ 0 h 344"/>
                  <a:gd name="T4" fmla="*/ 219 w 269"/>
                  <a:gd name="T5" fmla="*/ 344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9" h="344">
                    <a:moveTo>
                      <a:pt x="219" y="344"/>
                    </a:moveTo>
                    <a:cubicBezTo>
                      <a:pt x="269" y="199"/>
                      <a:pt x="163" y="27"/>
                      <a:pt x="0" y="0"/>
                    </a:cubicBezTo>
                    <a:cubicBezTo>
                      <a:pt x="171" y="64"/>
                      <a:pt x="227" y="264"/>
                      <a:pt x="219" y="344"/>
                    </a:cubicBezTo>
                    <a:close/>
                  </a:path>
                </a:pathLst>
              </a:custGeom>
              <a:solidFill>
                <a:srgbClr val="22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">
                <a:extLst>
                  <a:ext uri="{FF2B5EF4-FFF2-40B4-BE49-F238E27FC236}">
                    <a16:creationId xmlns:a16="http://schemas.microsoft.com/office/drawing/2014/main" id="{0186D076-AE7D-4676-8CFE-BEB4B4DA10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5050" y="1428750"/>
                <a:ext cx="1900238" cy="2108200"/>
              </a:xfrm>
              <a:custGeom>
                <a:avLst/>
                <a:gdLst>
                  <a:gd name="T0" fmla="*/ 858 w 2538"/>
                  <a:gd name="T1" fmla="*/ 688 h 2810"/>
                  <a:gd name="T2" fmla="*/ 0 w 2538"/>
                  <a:gd name="T3" fmla="*/ 1470 h 2810"/>
                  <a:gd name="T4" fmla="*/ 849 w 2538"/>
                  <a:gd name="T5" fmla="*/ 868 h 2810"/>
                  <a:gd name="T6" fmla="*/ 1809 w 2538"/>
                  <a:gd name="T7" fmla="*/ 2187 h 2810"/>
                  <a:gd name="T8" fmla="*/ 974 w 2538"/>
                  <a:gd name="T9" fmla="*/ 2810 h 2810"/>
                  <a:gd name="T10" fmla="*/ 2085 w 2538"/>
                  <a:gd name="T11" fmla="*/ 2045 h 2810"/>
                  <a:gd name="T12" fmla="*/ 2154 w 2538"/>
                  <a:gd name="T13" fmla="*/ 966 h 2810"/>
                  <a:gd name="T14" fmla="*/ 1318 w 2538"/>
                  <a:gd name="T15" fmla="*/ 0 h 2810"/>
                  <a:gd name="T16" fmla="*/ 858 w 2538"/>
                  <a:gd name="T17" fmla="*/ 688 h 2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38" h="2810">
                    <a:moveTo>
                      <a:pt x="858" y="688"/>
                    </a:moveTo>
                    <a:cubicBezTo>
                      <a:pt x="314" y="1092"/>
                      <a:pt x="143" y="1314"/>
                      <a:pt x="0" y="1470"/>
                    </a:cubicBezTo>
                    <a:cubicBezTo>
                      <a:pt x="178" y="1341"/>
                      <a:pt x="849" y="868"/>
                      <a:pt x="849" y="868"/>
                    </a:cubicBezTo>
                    <a:cubicBezTo>
                      <a:pt x="945" y="1557"/>
                      <a:pt x="1805" y="2176"/>
                      <a:pt x="1809" y="2187"/>
                    </a:cubicBezTo>
                    <a:cubicBezTo>
                      <a:pt x="1809" y="2187"/>
                      <a:pt x="1152" y="2680"/>
                      <a:pt x="974" y="2810"/>
                    </a:cubicBezTo>
                    <a:cubicBezTo>
                      <a:pt x="1495" y="2572"/>
                      <a:pt x="2180" y="2268"/>
                      <a:pt x="2085" y="2045"/>
                    </a:cubicBezTo>
                    <a:cubicBezTo>
                      <a:pt x="2538" y="1741"/>
                      <a:pt x="2467" y="1341"/>
                      <a:pt x="2154" y="966"/>
                    </a:cubicBezTo>
                    <a:cubicBezTo>
                      <a:pt x="1844" y="594"/>
                      <a:pt x="1353" y="542"/>
                      <a:pt x="1318" y="0"/>
                    </a:cubicBezTo>
                    <a:cubicBezTo>
                      <a:pt x="1011" y="206"/>
                      <a:pt x="835" y="537"/>
                      <a:pt x="858" y="688"/>
                    </a:cubicBezTo>
                    <a:close/>
                  </a:path>
                </a:pathLst>
              </a:custGeom>
              <a:solidFill>
                <a:srgbClr val="4B22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">
                <a:extLst>
                  <a:ext uri="{FF2B5EF4-FFF2-40B4-BE49-F238E27FC236}">
                    <a16:creationId xmlns:a16="http://schemas.microsoft.com/office/drawing/2014/main" id="{9B053CE9-8193-4D8B-BE84-8376F6449D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2138" y="2789238"/>
                <a:ext cx="215900" cy="355600"/>
              </a:xfrm>
              <a:custGeom>
                <a:avLst/>
                <a:gdLst>
                  <a:gd name="T0" fmla="*/ 0 w 288"/>
                  <a:gd name="T1" fmla="*/ 61 h 475"/>
                  <a:gd name="T2" fmla="*/ 288 w 288"/>
                  <a:gd name="T3" fmla="*/ 475 h 475"/>
                  <a:gd name="T4" fmla="*/ 85 w 288"/>
                  <a:gd name="T5" fmla="*/ 0 h 475"/>
                  <a:gd name="T6" fmla="*/ 0 w 288"/>
                  <a:gd name="T7" fmla="*/ 61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8" h="475">
                    <a:moveTo>
                      <a:pt x="0" y="61"/>
                    </a:moveTo>
                    <a:lnTo>
                      <a:pt x="288" y="475"/>
                    </a:lnTo>
                    <a:cubicBezTo>
                      <a:pt x="254" y="284"/>
                      <a:pt x="177" y="164"/>
                      <a:pt x="85" y="0"/>
                    </a:cubicBez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68320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">
                <a:extLst>
                  <a:ext uri="{FF2B5EF4-FFF2-40B4-BE49-F238E27FC236}">
                    <a16:creationId xmlns:a16="http://schemas.microsoft.com/office/drawing/2014/main" id="{96E3EB2C-1552-406F-BEE5-0C261689DC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42250" y="2338388"/>
                <a:ext cx="292100" cy="301625"/>
              </a:xfrm>
              <a:custGeom>
                <a:avLst/>
                <a:gdLst>
                  <a:gd name="T0" fmla="*/ 305 w 389"/>
                  <a:gd name="T1" fmla="*/ 401 h 401"/>
                  <a:gd name="T2" fmla="*/ 0 w 389"/>
                  <a:gd name="T3" fmla="*/ 0 h 401"/>
                  <a:gd name="T4" fmla="*/ 389 w 389"/>
                  <a:gd name="T5" fmla="*/ 340 h 401"/>
                  <a:gd name="T6" fmla="*/ 305 w 389"/>
                  <a:gd name="T7" fmla="*/ 401 h 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9" h="401">
                    <a:moveTo>
                      <a:pt x="305" y="401"/>
                    </a:moveTo>
                    <a:lnTo>
                      <a:pt x="0" y="0"/>
                    </a:lnTo>
                    <a:cubicBezTo>
                      <a:pt x="171" y="91"/>
                      <a:pt x="261" y="201"/>
                      <a:pt x="389" y="340"/>
                    </a:cubicBezTo>
                    <a:lnTo>
                      <a:pt x="305" y="401"/>
                    </a:lnTo>
                    <a:close/>
                  </a:path>
                </a:pathLst>
              </a:custGeom>
              <a:solidFill>
                <a:srgbClr val="68320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">
                <a:extLst>
                  <a:ext uri="{FF2B5EF4-FFF2-40B4-BE49-F238E27FC236}">
                    <a16:creationId xmlns:a16="http://schemas.microsoft.com/office/drawing/2014/main" id="{6BE7A5FB-4C88-404E-86CB-8B9C151DE6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9725" y="2952750"/>
                <a:ext cx="298450" cy="300038"/>
              </a:xfrm>
              <a:custGeom>
                <a:avLst/>
                <a:gdLst>
                  <a:gd name="T0" fmla="*/ 343 w 400"/>
                  <a:gd name="T1" fmla="*/ 96 h 400"/>
                  <a:gd name="T2" fmla="*/ 304 w 400"/>
                  <a:gd name="T3" fmla="*/ 343 h 400"/>
                  <a:gd name="T4" fmla="*/ 58 w 400"/>
                  <a:gd name="T5" fmla="*/ 304 h 400"/>
                  <a:gd name="T6" fmla="*/ 97 w 400"/>
                  <a:gd name="T7" fmla="*/ 57 h 400"/>
                  <a:gd name="T8" fmla="*/ 343 w 400"/>
                  <a:gd name="T9" fmla="*/ 96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0" h="400">
                    <a:moveTo>
                      <a:pt x="343" y="96"/>
                    </a:moveTo>
                    <a:cubicBezTo>
                      <a:pt x="400" y="175"/>
                      <a:pt x="383" y="285"/>
                      <a:pt x="304" y="343"/>
                    </a:cubicBezTo>
                    <a:cubicBezTo>
                      <a:pt x="225" y="400"/>
                      <a:pt x="115" y="383"/>
                      <a:pt x="58" y="304"/>
                    </a:cubicBezTo>
                    <a:cubicBezTo>
                      <a:pt x="0" y="225"/>
                      <a:pt x="18" y="115"/>
                      <a:pt x="97" y="57"/>
                    </a:cubicBezTo>
                    <a:cubicBezTo>
                      <a:pt x="175" y="0"/>
                      <a:pt x="286" y="17"/>
                      <a:pt x="343" y="9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">
                <a:extLst>
                  <a:ext uri="{FF2B5EF4-FFF2-40B4-BE49-F238E27FC236}">
                    <a16:creationId xmlns:a16="http://schemas.microsoft.com/office/drawing/2014/main" id="{AF4BD23E-6C04-4A47-B50F-CD8CA60936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9100" y="3014663"/>
                <a:ext cx="160338" cy="160338"/>
              </a:xfrm>
              <a:custGeom>
                <a:avLst/>
                <a:gdLst>
                  <a:gd name="T0" fmla="*/ 183 w 214"/>
                  <a:gd name="T1" fmla="*/ 52 h 214"/>
                  <a:gd name="T2" fmla="*/ 162 w 214"/>
                  <a:gd name="T3" fmla="*/ 183 h 214"/>
                  <a:gd name="T4" fmla="*/ 31 w 214"/>
                  <a:gd name="T5" fmla="*/ 162 h 214"/>
                  <a:gd name="T6" fmla="*/ 52 w 214"/>
                  <a:gd name="T7" fmla="*/ 31 h 214"/>
                  <a:gd name="T8" fmla="*/ 183 w 214"/>
                  <a:gd name="T9" fmla="*/ 5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214">
                    <a:moveTo>
                      <a:pt x="183" y="52"/>
                    </a:moveTo>
                    <a:cubicBezTo>
                      <a:pt x="214" y="94"/>
                      <a:pt x="204" y="153"/>
                      <a:pt x="162" y="183"/>
                    </a:cubicBezTo>
                    <a:cubicBezTo>
                      <a:pt x="120" y="214"/>
                      <a:pt x="61" y="204"/>
                      <a:pt x="31" y="162"/>
                    </a:cubicBezTo>
                    <a:cubicBezTo>
                      <a:pt x="0" y="120"/>
                      <a:pt x="10" y="62"/>
                      <a:pt x="52" y="31"/>
                    </a:cubicBezTo>
                    <a:cubicBezTo>
                      <a:pt x="94" y="0"/>
                      <a:pt x="152" y="10"/>
                      <a:pt x="183" y="52"/>
                    </a:cubicBezTo>
                    <a:close/>
                  </a:path>
                </a:pathLst>
              </a:custGeom>
              <a:solidFill>
                <a:srgbClr val="22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">
                <a:extLst>
                  <a:ext uri="{FF2B5EF4-FFF2-40B4-BE49-F238E27FC236}">
                    <a16:creationId xmlns:a16="http://schemas.microsoft.com/office/drawing/2014/main" id="{1931D925-8D50-4EE1-A0B3-759DDE244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9725" y="3016250"/>
                <a:ext cx="195263" cy="239713"/>
              </a:xfrm>
              <a:custGeom>
                <a:avLst/>
                <a:gdLst>
                  <a:gd name="T0" fmla="*/ 262 w 262"/>
                  <a:gd name="T1" fmla="*/ 298 h 320"/>
                  <a:gd name="T2" fmla="*/ 50 w 262"/>
                  <a:gd name="T3" fmla="*/ 225 h 320"/>
                  <a:gd name="T4" fmla="*/ 45 w 262"/>
                  <a:gd name="T5" fmla="*/ 0 h 320"/>
                  <a:gd name="T6" fmla="*/ 262 w 262"/>
                  <a:gd name="T7" fmla="*/ 298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2" h="320">
                    <a:moveTo>
                      <a:pt x="262" y="298"/>
                    </a:moveTo>
                    <a:cubicBezTo>
                      <a:pt x="185" y="320"/>
                      <a:pt x="99" y="293"/>
                      <a:pt x="50" y="225"/>
                    </a:cubicBezTo>
                    <a:cubicBezTo>
                      <a:pt x="0" y="156"/>
                      <a:pt x="1" y="66"/>
                      <a:pt x="45" y="0"/>
                    </a:cubicBezTo>
                    <a:lnTo>
                      <a:pt x="262" y="298"/>
                    </a:lnTo>
                    <a:close/>
                  </a:path>
                </a:pathLst>
              </a:custGeom>
              <a:solidFill>
                <a:srgbClr val="C48F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">
                <a:extLst>
                  <a:ext uri="{FF2B5EF4-FFF2-40B4-BE49-F238E27FC236}">
                    <a16:creationId xmlns:a16="http://schemas.microsoft.com/office/drawing/2014/main" id="{E6080ED9-B689-470D-B983-8E51740B66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5125" y="2992438"/>
                <a:ext cx="198438" cy="255588"/>
              </a:xfrm>
              <a:custGeom>
                <a:avLst/>
                <a:gdLst>
                  <a:gd name="T0" fmla="*/ 43 w 265"/>
                  <a:gd name="T1" fmla="*/ 9 h 342"/>
                  <a:gd name="T2" fmla="*/ 259 w 265"/>
                  <a:gd name="T3" fmla="*/ 306 h 342"/>
                  <a:gd name="T4" fmla="*/ 251 w 265"/>
                  <a:gd name="T5" fmla="*/ 334 h 342"/>
                  <a:gd name="T6" fmla="*/ 251 w 265"/>
                  <a:gd name="T7" fmla="*/ 334 h 342"/>
                  <a:gd name="T8" fmla="*/ 222 w 265"/>
                  <a:gd name="T9" fmla="*/ 332 h 342"/>
                  <a:gd name="T10" fmla="*/ 6 w 265"/>
                  <a:gd name="T11" fmla="*/ 36 h 342"/>
                  <a:gd name="T12" fmla="*/ 13 w 265"/>
                  <a:gd name="T13" fmla="*/ 7 h 342"/>
                  <a:gd name="T14" fmla="*/ 13 w 265"/>
                  <a:gd name="T15" fmla="*/ 7 h 342"/>
                  <a:gd name="T16" fmla="*/ 43 w 265"/>
                  <a:gd name="T17" fmla="*/ 9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5" h="342">
                    <a:moveTo>
                      <a:pt x="43" y="9"/>
                    </a:moveTo>
                    <a:lnTo>
                      <a:pt x="259" y="306"/>
                    </a:lnTo>
                    <a:cubicBezTo>
                      <a:pt x="265" y="314"/>
                      <a:pt x="262" y="327"/>
                      <a:pt x="251" y="334"/>
                    </a:cubicBezTo>
                    <a:lnTo>
                      <a:pt x="251" y="334"/>
                    </a:lnTo>
                    <a:cubicBezTo>
                      <a:pt x="241" y="342"/>
                      <a:pt x="228" y="341"/>
                      <a:pt x="222" y="332"/>
                    </a:cubicBezTo>
                    <a:lnTo>
                      <a:pt x="6" y="36"/>
                    </a:lnTo>
                    <a:cubicBezTo>
                      <a:pt x="0" y="28"/>
                      <a:pt x="3" y="15"/>
                      <a:pt x="13" y="7"/>
                    </a:cubicBezTo>
                    <a:lnTo>
                      <a:pt x="13" y="7"/>
                    </a:lnTo>
                    <a:cubicBezTo>
                      <a:pt x="24" y="0"/>
                      <a:pt x="37" y="1"/>
                      <a:pt x="43" y="9"/>
                    </a:cubicBezTo>
                    <a:close/>
                  </a:path>
                </a:pathLst>
              </a:custGeom>
              <a:solidFill>
                <a:srgbClr val="C48F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">
                <a:extLst>
                  <a:ext uri="{FF2B5EF4-FFF2-40B4-BE49-F238E27FC236}">
                    <a16:creationId xmlns:a16="http://schemas.microsoft.com/office/drawing/2014/main" id="{7FA900D1-C308-40FC-B02F-B2C31B9641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1950" y="3019425"/>
                <a:ext cx="168275" cy="223838"/>
              </a:xfrm>
              <a:custGeom>
                <a:avLst/>
                <a:gdLst>
                  <a:gd name="T0" fmla="*/ 204 w 225"/>
                  <a:gd name="T1" fmla="*/ 299 h 299"/>
                  <a:gd name="T2" fmla="*/ 225 w 225"/>
                  <a:gd name="T3" fmla="*/ 295 h 299"/>
                  <a:gd name="T4" fmla="*/ 215 w 225"/>
                  <a:gd name="T5" fmla="*/ 280 h 299"/>
                  <a:gd name="T6" fmla="*/ 148 w 225"/>
                  <a:gd name="T7" fmla="*/ 188 h 299"/>
                  <a:gd name="T8" fmla="*/ 88 w 225"/>
                  <a:gd name="T9" fmla="*/ 106 h 299"/>
                  <a:gd name="T10" fmla="*/ 21 w 225"/>
                  <a:gd name="T11" fmla="*/ 14 h 299"/>
                  <a:gd name="T12" fmla="*/ 11 w 225"/>
                  <a:gd name="T13" fmla="*/ 0 h 299"/>
                  <a:gd name="T14" fmla="*/ 0 w 225"/>
                  <a:gd name="T15" fmla="*/ 19 h 299"/>
                  <a:gd name="T16" fmla="*/ 204 w 225"/>
                  <a:gd name="T17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" h="299">
                    <a:moveTo>
                      <a:pt x="204" y="299"/>
                    </a:moveTo>
                    <a:cubicBezTo>
                      <a:pt x="211" y="298"/>
                      <a:pt x="218" y="296"/>
                      <a:pt x="225" y="295"/>
                    </a:cubicBezTo>
                    <a:lnTo>
                      <a:pt x="215" y="280"/>
                    </a:lnTo>
                    <a:lnTo>
                      <a:pt x="148" y="188"/>
                    </a:lnTo>
                    <a:lnTo>
                      <a:pt x="88" y="106"/>
                    </a:lnTo>
                    <a:lnTo>
                      <a:pt x="21" y="14"/>
                    </a:lnTo>
                    <a:lnTo>
                      <a:pt x="11" y="0"/>
                    </a:lnTo>
                    <a:cubicBezTo>
                      <a:pt x="7" y="6"/>
                      <a:pt x="3" y="13"/>
                      <a:pt x="0" y="19"/>
                    </a:cubicBezTo>
                    <a:lnTo>
                      <a:pt x="204" y="299"/>
                    </a:lnTo>
                    <a:close/>
                  </a:path>
                </a:pathLst>
              </a:custGeom>
              <a:solidFill>
                <a:srgbClr val="AB8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">
                <a:extLst>
                  <a:ext uri="{FF2B5EF4-FFF2-40B4-BE49-F238E27FC236}">
                    <a16:creationId xmlns:a16="http://schemas.microsoft.com/office/drawing/2014/main" id="{E1184A79-73FA-463B-BBA4-1B590F5BA9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9050" y="2511425"/>
                <a:ext cx="300038" cy="300038"/>
              </a:xfrm>
              <a:custGeom>
                <a:avLst/>
                <a:gdLst>
                  <a:gd name="T0" fmla="*/ 343 w 400"/>
                  <a:gd name="T1" fmla="*/ 96 h 400"/>
                  <a:gd name="T2" fmla="*/ 304 w 400"/>
                  <a:gd name="T3" fmla="*/ 343 h 400"/>
                  <a:gd name="T4" fmla="*/ 58 w 400"/>
                  <a:gd name="T5" fmla="*/ 304 h 400"/>
                  <a:gd name="T6" fmla="*/ 97 w 400"/>
                  <a:gd name="T7" fmla="*/ 57 h 400"/>
                  <a:gd name="T8" fmla="*/ 343 w 400"/>
                  <a:gd name="T9" fmla="*/ 96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0" h="400">
                    <a:moveTo>
                      <a:pt x="343" y="96"/>
                    </a:moveTo>
                    <a:cubicBezTo>
                      <a:pt x="400" y="175"/>
                      <a:pt x="383" y="286"/>
                      <a:pt x="304" y="343"/>
                    </a:cubicBezTo>
                    <a:cubicBezTo>
                      <a:pt x="225" y="400"/>
                      <a:pt x="115" y="383"/>
                      <a:pt x="58" y="304"/>
                    </a:cubicBezTo>
                    <a:cubicBezTo>
                      <a:pt x="0" y="225"/>
                      <a:pt x="18" y="115"/>
                      <a:pt x="97" y="57"/>
                    </a:cubicBezTo>
                    <a:cubicBezTo>
                      <a:pt x="175" y="0"/>
                      <a:pt x="286" y="18"/>
                      <a:pt x="343" y="9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">
                <a:extLst>
                  <a:ext uri="{FF2B5EF4-FFF2-40B4-BE49-F238E27FC236}">
                    <a16:creationId xmlns:a16="http://schemas.microsoft.com/office/drawing/2014/main" id="{4B404555-E0A2-4A43-A647-650B894938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0013" y="2574925"/>
                <a:ext cx="160338" cy="160338"/>
              </a:xfrm>
              <a:custGeom>
                <a:avLst/>
                <a:gdLst>
                  <a:gd name="T0" fmla="*/ 183 w 214"/>
                  <a:gd name="T1" fmla="*/ 51 h 213"/>
                  <a:gd name="T2" fmla="*/ 162 w 214"/>
                  <a:gd name="T3" fmla="*/ 182 h 213"/>
                  <a:gd name="T4" fmla="*/ 31 w 214"/>
                  <a:gd name="T5" fmla="*/ 162 h 213"/>
                  <a:gd name="T6" fmla="*/ 52 w 214"/>
                  <a:gd name="T7" fmla="*/ 30 h 213"/>
                  <a:gd name="T8" fmla="*/ 183 w 214"/>
                  <a:gd name="T9" fmla="*/ 51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213">
                    <a:moveTo>
                      <a:pt x="183" y="51"/>
                    </a:moveTo>
                    <a:cubicBezTo>
                      <a:pt x="214" y="93"/>
                      <a:pt x="204" y="152"/>
                      <a:pt x="162" y="182"/>
                    </a:cubicBezTo>
                    <a:cubicBezTo>
                      <a:pt x="120" y="213"/>
                      <a:pt x="61" y="204"/>
                      <a:pt x="31" y="162"/>
                    </a:cubicBezTo>
                    <a:cubicBezTo>
                      <a:pt x="0" y="120"/>
                      <a:pt x="10" y="61"/>
                      <a:pt x="52" y="30"/>
                    </a:cubicBezTo>
                    <a:cubicBezTo>
                      <a:pt x="94" y="0"/>
                      <a:pt x="152" y="9"/>
                      <a:pt x="183" y="51"/>
                    </a:cubicBezTo>
                    <a:close/>
                  </a:path>
                </a:pathLst>
              </a:custGeom>
              <a:solidFill>
                <a:srgbClr val="22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">
                <a:extLst>
                  <a:ext uri="{FF2B5EF4-FFF2-40B4-BE49-F238E27FC236}">
                    <a16:creationId xmlns:a16="http://schemas.microsoft.com/office/drawing/2014/main" id="{86720FEF-E4C5-4775-8C77-AE21A9C80D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9050" y="2574925"/>
                <a:ext cx="196850" cy="241300"/>
              </a:xfrm>
              <a:custGeom>
                <a:avLst/>
                <a:gdLst>
                  <a:gd name="T0" fmla="*/ 262 w 262"/>
                  <a:gd name="T1" fmla="*/ 298 h 320"/>
                  <a:gd name="T2" fmla="*/ 50 w 262"/>
                  <a:gd name="T3" fmla="*/ 225 h 320"/>
                  <a:gd name="T4" fmla="*/ 45 w 262"/>
                  <a:gd name="T5" fmla="*/ 0 h 320"/>
                  <a:gd name="T6" fmla="*/ 262 w 262"/>
                  <a:gd name="T7" fmla="*/ 298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2" h="320">
                    <a:moveTo>
                      <a:pt x="262" y="298"/>
                    </a:moveTo>
                    <a:cubicBezTo>
                      <a:pt x="185" y="320"/>
                      <a:pt x="100" y="293"/>
                      <a:pt x="50" y="225"/>
                    </a:cubicBezTo>
                    <a:cubicBezTo>
                      <a:pt x="0" y="156"/>
                      <a:pt x="1" y="66"/>
                      <a:pt x="45" y="0"/>
                    </a:cubicBezTo>
                    <a:lnTo>
                      <a:pt x="262" y="298"/>
                    </a:lnTo>
                    <a:close/>
                  </a:path>
                </a:pathLst>
              </a:custGeom>
              <a:solidFill>
                <a:srgbClr val="C48F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">
                <a:extLst>
                  <a:ext uri="{FF2B5EF4-FFF2-40B4-BE49-F238E27FC236}">
                    <a16:creationId xmlns:a16="http://schemas.microsoft.com/office/drawing/2014/main" id="{52A657E9-BE30-42DA-A31E-53843FC3FC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6038" y="2551113"/>
                <a:ext cx="198438" cy="257175"/>
              </a:xfrm>
              <a:custGeom>
                <a:avLst/>
                <a:gdLst>
                  <a:gd name="T0" fmla="*/ 43 w 265"/>
                  <a:gd name="T1" fmla="*/ 10 h 342"/>
                  <a:gd name="T2" fmla="*/ 259 w 265"/>
                  <a:gd name="T3" fmla="*/ 306 h 342"/>
                  <a:gd name="T4" fmla="*/ 252 w 265"/>
                  <a:gd name="T5" fmla="*/ 335 h 342"/>
                  <a:gd name="T6" fmla="*/ 252 w 265"/>
                  <a:gd name="T7" fmla="*/ 335 h 342"/>
                  <a:gd name="T8" fmla="*/ 222 w 265"/>
                  <a:gd name="T9" fmla="*/ 333 h 342"/>
                  <a:gd name="T10" fmla="*/ 6 w 265"/>
                  <a:gd name="T11" fmla="*/ 36 h 342"/>
                  <a:gd name="T12" fmla="*/ 14 w 265"/>
                  <a:gd name="T13" fmla="*/ 8 h 342"/>
                  <a:gd name="T14" fmla="*/ 14 w 265"/>
                  <a:gd name="T15" fmla="*/ 8 h 342"/>
                  <a:gd name="T16" fmla="*/ 43 w 265"/>
                  <a:gd name="T17" fmla="*/ 10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5" h="342">
                    <a:moveTo>
                      <a:pt x="43" y="10"/>
                    </a:moveTo>
                    <a:lnTo>
                      <a:pt x="259" y="306"/>
                    </a:lnTo>
                    <a:cubicBezTo>
                      <a:pt x="265" y="314"/>
                      <a:pt x="262" y="327"/>
                      <a:pt x="252" y="335"/>
                    </a:cubicBezTo>
                    <a:lnTo>
                      <a:pt x="252" y="335"/>
                    </a:lnTo>
                    <a:cubicBezTo>
                      <a:pt x="241" y="342"/>
                      <a:pt x="228" y="341"/>
                      <a:pt x="222" y="333"/>
                    </a:cubicBezTo>
                    <a:lnTo>
                      <a:pt x="6" y="36"/>
                    </a:lnTo>
                    <a:cubicBezTo>
                      <a:pt x="0" y="28"/>
                      <a:pt x="3" y="15"/>
                      <a:pt x="14" y="8"/>
                    </a:cubicBezTo>
                    <a:lnTo>
                      <a:pt x="14" y="8"/>
                    </a:lnTo>
                    <a:cubicBezTo>
                      <a:pt x="24" y="0"/>
                      <a:pt x="37" y="1"/>
                      <a:pt x="43" y="10"/>
                    </a:cubicBezTo>
                    <a:close/>
                  </a:path>
                </a:pathLst>
              </a:custGeom>
              <a:solidFill>
                <a:srgbClr val="C48F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">
                <a:extLst>
                  <a:ext uri="{FF2B5EF4-FFF2-40B4-BE49-F238E27FC236}">
                    <a16:creationId xmlns:a16="http://schemas.microsoft.com/office/drawing/2014/main" id="{9FD01753-DDFC-43AE-A6AD-36FA960E6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62863" y="2579688"/>
                <a:ext cx="168275" cy="223838"/>
              </a:xfrm>
              <a:custGeom>
                <a:avLst/>
                <a:gdLst>
                  <a:gd name="T0" fmla="*/ 204 w 225"/>
                  <a:gd name="T1" fmla="*/ 299 h 299"/>
                  <a:gd name="T2" fmla="*/ 225 w 225"/>
                  <a:gd name="T3" fmla="*/ 295 h 299"/>
                  <a:gd name="T4" fmla="*/ 215 w 225"/>
                  <a:gd name="T5" fmla="*/ 281 h 299"/>
                  <a:gd name="T6" fmla="*/ 148 w 225"/>
                  <a:gd name="T7" fmla="*/ 189 h 299"/>
                  <a:gd name="T8" fmla="*/ 88 w 225"/>
                  <a:gd name="T9" fmla="*/ 106 h 299"/>
                  <a:gd name="T10" fmla="*/ 21 w 225"/>
                  <a:gd name="T11" fmla="*/ 14 h 299"/>
                  <a:gd name="T12" fmla="*/ 11 w 225"/>
                  <a:gd name="T13" fmla="*/ 0 h 299"/>
                  <a:gd name="T14" fmla="*/ 0 w 225"/>
                  <a:gd name="T15" fmla="*/ 19 h 299"/>
                  <a:gd name="T16" fmla="*/ 204 w 225"/>
                  <a:gd name="T17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" h="299">
                    <a:moveTo>
                      <a:pt x="204" y="299"/>
                    </a:moveTo>
                    <a:cubicBezTo>
                      <a:pt x="211" y="298"/>
                      <a:pt x="218" y="297"/>
                      <a:pt x="225" y="295"/>
                    </a:cubicBezTo>
                    <a:lnTo>
                      <a:pt x="215" y="281"/>
                    </a:lnTo>
                    <a:lnTo>
                      <a:pt x="148" y="189"/>
                    </a:lnTo>
                    <a:lnTo>
                      <a:pt x="88" y="106"/>
                    </a:lnTo>
                    <a:lnTo>
                      <a:pt x="21" y="14"/>
                    </a:lnTo>
                    <a:lnTo>
                      <a:pt x="11" y="0"/>
                    </a:lnTo>
                    <a:cubicBezTo>
                      <a:pt x="7" y="6"/>
                      <a:pt x="4" y="13"/>
                      <a:pt x="0" y="19"/>
                    </a:cubicBezTo>
                    <a:lnTo>
                      <a:pt x="204" y="299"/>
                    </a:lnTo>
                    <a:close/>
                  </a:path>
                </a:pathLst>
              </a:custGeom>
              <a:solidFill>
                <a:srgbClr val="AB8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">
                <a:extLst>
                  <a:ext uri="{FF2B5EF4-FFF2-40B4-BE49-F238E27FC236}">
                    <a16:creationId xmlns:a16="http://schemas.microsoft.com/office/drawing/2014/main" id="{02856D25-2E62-4998-82FE-B6F9125EA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8900" y="2408238"/>
                <a:ext cx="657225" cy="638175"/>
              </a:xfrm>
              <a:custGeom>
                <a:avLst/>
                <a:gdLst>
                  <a:gd name="T0" fmla="*/ 497 w 878"/>
                  <a:gd name="T1" fmla="*/ 0 h 852"/>
                  <a:gd name="T2" fmla="*/ 0 w 878"/>
                  <a:gd name="T3" fmla="*/ 453 h 852"/>
                  <a:gd name="T4" fmla="*/ 356 w 878"/>
                  <a:gd name="T5" fmla="*/ 852 h 852"/>
                  <a:gd name="T6" fmla="*/ 878 w 878"/>
                  <a:gd name="T7" fmla="*/ 155 h 852"/>
                  <a:gd name="T8" fmla="*/ 497 w 878"/>
                  <a:gd name="T9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8" h="852">
                    <a:moveTo>
                      <a:pt x="497" y="0"/>
                    </a:moveTo>
                    <a:lnTo>
                      <a:pt x="0" y="453"/>
                    </a:lnTo>
                    <a:lnTo>
                      <a:pt x="356" y="852"/>
                    </a:lnTo>
                    <a:lnTo>
                      <a:pt x="878" y="155"/>
                    </a:lnTo>
                    <a:lnTo>
                      <a:pt x="497" y="0"/>
                    </a:lnTo>
                    <a:close/>
                  </a:path>
                </a:pathLst>
              </a:custGeom>
              <a:solidFill>
                <a:srgbClr val="6A50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">
                <a:extLst>
                  <a:ext uri="{FF2B5EF4-FFF2-40B4-BE49-F238E27FC236}">
                    <a16:creationId xmlns:a16="http://schemas.microsoft.com/office/drawing/2014/main" id="{B511A52A-C0B3-46B9-9DF3-6BBCEA4EED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0675" y="2860675"/>
                <a:ext cx="160338" cy="174625"/>
              </a:xfrm>
              <a:custGeom>
                <a:avLst/>
                <a:gdLst>
                  <a:gd name="T0" fmla="*/ 214 w 214"/>
                  <a:gd name="T1" fmla="*/ 0 h 234"/>
                  <a:gd name="T2" fmla="*/ 0 w 214"/>
                  <a:gd name="T3" fmla="*/ 195 h 234"/>
                  <a:gd name="T4" fmla="*/ 34 w 214"/>
                  <a:gd name="T5" fmla="*/ 234 h 234"/>
                  <a:gd name="T6" fmla="*/ 212 w 214"/>
                  <a:gd name="T7" fmla="*/ 12 h 234"/>
                  <a:gd name="T8" fmla="*/ 214 w 214"/>
                  <a:gd name="T9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234">
                    <a:moveTo>
                      <a:pt x="214" y="0"/>
                    </a:moveTo>
                    <a:cubicBezTo>
                      <a:pt x="169" y="38"/>
                      <a:pt x="88" y="104"/>
                      <a:pt x="0" y="195"/>
                    </a:cubicBezTo>
                    <a:lnTo>
                      <a:pt x="34" y="234"/>
                    </a:lnTo>
                    <a:cubicBezTo>
                      <a:pt x="89" y="164"/>
                      <a:pt x="148" y="90"/>
                      <a:pt x="212" y="12"/>
                    </a:cubicBezTo>
                    <a:cubicBezTo>
                      <a:pt x="213" y="8"/>
                      <a:pt x="214" y="4"/>
                      <a:pt x="214" y="0"/>
                    </a:cubicBezTo>
                    <a:close/>
                  </a:path>
                </a:pathLst>
              </a:custGeom>
              <a:solidFill>
                <a:srgbClr val="543E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01" name="FREEFORM">
            <a:extLst>
              <a:ext uri="{FF2B5EF4-FFF2-40B4-BE49-F238E27FC236}">
                <a16:creationId xmlns:a16="http://schemas.microsoft.com/office/drawing/2014/main" id="{0D9D7A9B-4520-4D19-ADB7-ED55192A5B40}"/>
              </a:ext>
            </a:extLst>
          </p:cNvPr>
          <p:cNvSpPr/>
          <p:nvPr/>
        </p:nvSpPr>
        <p:spPr>
          <a:xfrm rot="14888757">
            <a:off x="2718862" y="1592199"/>
            <a:ext cx="1073274" cy="1073274"/>
          </a:xfrm>
          <a:custGeom>
            <a:avLst/>
            <a:gdLst>
              <a:gd name="connsiteX0" fmla="*/ 861830 w 6135848"/>
              <a:gd name="connsiteY0" fmla="*/ 2247018 h 6135850"/>
              <a:gd name="connsiteX1" fmla="*/ 213487 w 6135848"/>
              <a:gd name="connsiteY1" fmla="*/ 1986989 h 6135850"/>
              <a:gd name="connsiteX2" fmla="*/ 204452 w 6135848"/>
              <a:gd name="connsiteY2" fmla="*/ 1965856 h 6135850"/>
              <a:gd name="connsiteX3" fmla="*/ 228651 w 6135848"/>
              <a:gd name="connsiteY3" fmla="*/ 1905522 h 6135850"/>
              <a:gd name="connsiteX4" fmla="*/ 249784 w 6135848"/>
              <a:gd name="connsiteY4" fmla="*/ 1896485 h 6135850"/>
              <a:gd name="connsiteX5" fmla="*/ 897140 w 6135848"/>
              <a:gd name="connsiteY5" fmla="*/ 2156118 h 6135850"/>
              <a:gd name="connsiteX6" fmla="*/ 881122 w 6135848"/>
              <a:gd name="connsiteY6" fmla="*/ 2190873 h 6135850"/>
              <a:gd name="connsiteX7" fmla="*/ 711967 w 6135848"/>
              <a:gd name="connsiteY7" fmla="*/ 3116682 h 6135850"/>
              <a:gd name="connsiteX8" fmla="*/ 16252 w 6135848"/>
              <a:gd name="connsiteY8" fmla="*/ 3116682 h 6135850"/>
              <a:gd name="connsiteX9" fmla="*/ 0 w 6135848"/>
              <a:gd name="connsiteY9" fmla="*/ 3100428 h 6135850"/>
              <a:gd name="connsiteX10" fmla="*/ 0 w 6135848"/>
              <a:gd name="connsiteY10" fmla="*/ 3035422 h 6135850"/>
              <a:gd name="connsiteX11" fmla="*/ 16252 w 6135848"/>
              <a:gd name="connsiteY11" fmla="*/ 3019170 h 6135850"/>
              <a:gd name="connsiteX12" fmla="*/ 714391 w 6135848"/>
              <a:gd name="connsiteY12" fmla="*/ 3019170 h 6135850"/>
              <a:gd name="connsiteX13" fmla="*/ 711583 w 6135848"/>
              <a:gd name="connsiteY13" fmla="*/ 3110998 h 6135850"/>
              <a:gd name="connsiteX14" fmla="*/ 1406412 w 6135848"/>
              <a:gd name="connsiteY14" fmla="*/ 1397579 h 6135850"/>
              <a:gd name="connsiteX15" fmla="*/ 1394360 w 6135848"/>
              <a:gd name="connsiteY15" fmla="*/ 1408594 h 6135850"/>
              <a:gd name="connsiteX16" fmla="*/ 1340020 w 6135848"/>
              <a:gd name="connsiteY16" fmla="*/ 1469035 h 6135850"/>
              <a:gd name="connsiteX17" fmla="*/ 839624 w 6135848"/>
              <a:gd name="connsiteY17" fmla="*/ 982040 h 6135850"/>
              <a:gd name="connsiteX18" fmla="*/ 839313 w 6135848"/>
              <a:gd name="connsiteY18" fmla="*/ 959058 h 6135850"/>
              <a:gd name="connsiteX19" fmla="*/ 884651 w 6135848"/>
              <a:gd name="connsiteY19" fmla="*/ 912472 h 6135850"/>
              <a:gd name="connsiteX20" fmla="*/ 907633 w 6135848"/>
              <a:gd name="connsiteY20" fmla="*/ 912159 h 6135850"/>
              <a:gd name="connsiteX21" fmla="*/ 908789 w 6135848"/>
              <a:gd name="connsiteY21" fmla="*/ 4009183 h 6135850"/>
              <a:gd name="connsiteX22" fmla="*/ 264426 w 6135848"/>
              <a:gd name="connsiteY22" fmla="*/ 4274354 h 6135850"/>
              <a:gd name="connsiteX23" fmla="*/ 243210 w 6135848"/>
              <a:gd name="connsiteY23" fmla="*/ 4265509 h 6135850"/>
              <a:gd name="connsiteX24" fmla="*/ 218473 w 6135848"/>
              <a:gd name="connsiteY24" fmla="*/ 4205395 h 6135850"/>
              <a:gd name="connsiteX25" fmla="*/ 227316 w 6135848"/>
              <a:gd name="connsiteY25" fmla="*/ 4184182 h 6135850"/>
              <a:gd name="connsiteX26" fmla="*/ 873278 w 6135848"/>
              <a:gd name="connsiteY26" fmla="*/ 3918353 h 6135850"/>
              <a:gd name="connsiteX27" fmla="*/ 901452 w 6135848"/>
              <a:gd name="connsiteY27" fmla="*/ 3994058 h 6135850"/>
              <a:gd name="connsiteX28" fmla="*/ 2217498 w 6135848"/>
              <a:gd name="connsiteY28" fmla="*/ 873278 h 6135850"/>
              <a:gd name="connsiteX29" fmla="*/ 2141791 w 6135848"/>
              <a:gd name="connsiteY29" fmla="*/ 901453 h 6135850"/>
              <a:gd name="connsiteX30" fmla="*/ 2126665 w 6135848"/>
              <a:gd name="connsiteY30" fmla="*/ 908790 h 6135850"/>
              <a:gd name="connsiteX31" fmla="*/ 1861493 w 6135848"/>
              <a:gd name="connsiteY31" fmla="*/ 264426 h 6135850"/>
              <a:gd name="connsiteX32" fmla="*/ 1870338 w 6135848"/>
              <a:gd name="connsiteY32" fmla="*/ 243210 h 6135850"/>
              <a:gd name="connsiteX33" fmla="*/ 1930455 w 6135848"/>
              <a:gd name="connsiteY33" fmla="*/ 218471 h 6135850"/>
              <a:gd name="connsiteX34" fmla="*/ 1951669 w 6135848"/>
              <a:gd name="connsiteY34" fmla="*/ 227316 h 6135850"/>
              <a:gd name="connsiteX35" fmla="*/ 1461192 w 6135848"/>
              <a:gd name="connsiteY35" fmla="*/ 4788778 h 6135850"/>
              <a:gd name="connsiteX36" fmla="*/ 967142 w 6135848"/>
              <a:gd name="connsiteY36" fmla="*/ 5296424 h 6135850"/>
              <a:gd name="connsiteX37" fmla="*/ 944158 w 6135848"/>
              <a:gd name="connsiteY37" fmla="*/ 5296736 h 6135850"/>
              <a:gd name="connsiteX38" fmla="*/ 897572 w 6135848"/>
              <a:gd name="connsiteY38" fmla="*/ 5251397 h 6135850"/>
              <a:gd name="connsiteX39" fmla="*/ 897261 w 6135848"/>
              <a:gd name="connsiteY39" fmla="*/ 5228416 h 6135850"/>
              <a:gd name="connsiteX40" fmla="*/ 1390458 w 6135848"/>
              <a:gd name="connsiteY40" fmla="*/ 4721646 h 6135850"/>
              <a:gd name="connsiteX41" fmla="*/ 1408593 w 6135848"/>
              <a:gd name="connsiteY41" fmla="*/ 4741489 h 6135850"/>
              <a:gd name="connsiteX42" fmla="*/ 3116680 w 6135848"/>
              <a:gd name="connsiteY42" fmla="*/ 714392 h 6135850"/>
              <a:gd name="connsiteX43" fmla="*/ 3024851 w 6135848"/>
              <a:gd name="connsiteY43" fmla="*/ 711584 h 6135850"/>
              <a:gd name="connsiteX44" fmla="*/ 3019168 w 6135848"/>
              <a:gd name="connsiteY44" fmla="*/ 711968 h 6135850"/>
              <a:gd name="connsiteX45" fmla="*/ 3019168 w 6135848"/>
              <a:gd name="connsiteY45" fmla="*/ 16253 h 6135850"/>
              <a:gd name="connsiteX46" fmla="*/ 3035420 w 6135848"/>
              <a:gd name="connsiteY46" fmla="*/ 0 h 6135850"/>
              <a:gd name="connsiteX47" fmla="*/ 3100428 w 6135848"/>
              <a:gd name="connsiteY47" fmla="*/ 0 h 6135850"/>
              <a:gd name="connsiteX48" fmla="*/ 3116680 w 6135848"/>
              <a:gd name="connsiteY48" fmla="*/ 16252 h 6135850"/>
              <a:gd name="connsiteX49" fmla="*/ 2237039 w 6135848"/>
              <a:gd name="connsiteY49" fmla="*/ 5270591 h 6135850"/>
              <a:gd name="connsiteX50" fmla="*/ 1973287 w 6135848"/>
              <a:gd name="connsiteY50" fmla="*/ 5928216 h 6135850"/>
              <a:gd name="connsiteX51" fmla="*/ 1952153 w 6135848"/>
              <a:gd name="connsiteY51" fmla="*/ 5937251 h 6135850"/>
              <a:gd name="connsiteX52" fmla="*/ 1891818 w 6135848"/>
              <a:gd name="connsiteY52" fmla="*/ 5913054 h 6135850"/>
              <a:gd name="connsiteX53" fmla="*/ 1882783 w 6135848"/>
              <a:gd name="connsiteY53" fmla="*/ 5891919 h 6135850"/>
              <a:gd name="connsiteX54" fmla="*/ 2146535 w 6135848"/>
              <a:gd name="connsiteY54" fmla="*/ 5234293 h 6135850"/>
              <a:gd name="connsiteX55" fmla="*/ 2190872 w 6135848"/>
              <a:gd name="connsiteY55" fmla="*/ 5254727 h 6135850"/>
              <a:gd name="connsiteX56" fmla="*/ 3989311 w 6135848"/>
              <a:gd name="connsiteY56" fmla="*/ 901556 h 6135850"/>
              <a:gd name="connsiteX57" fmla="*/ 3944976 w 6135848"/>
              <a:gd name="connsiteY57" fmla="*/ 881123 h 6135850"/>
              <a:gd name="connsiteX58" fmla="*/ 3898807 w 6135848"/>
              <a:gd name="connsiteY58" fmla="*/ 865259 h 6135850"/>
              <a:gd name="connsiteX59" fmla="*/ 4154714 w 6135848"/>
              <a:gd name="connsiteY59" fmla="*/ 227193 h 6135850"/>
              <a:gd name="connsiteX60" fmla="*/ 4175849 w 6135848"/>
              <a:gd name="connsiteY60" fmla="*/ 218155 h 6135850"/>
              <a:gd name="connsiteX61" fmla="*/ 4236183 w 6135848"/>
              <a:gd name="connsiteY61" fmla="*/ 242355 h 6135850"/>
              <a:gd name="connsiteX62" fmla="*/ 4245217 w 6135848"/>
              <a:gd name="connsiteY62" fmla="*/ 263489 h 6135850"/>
              <a:gd name="connsiteX63" fmla="*/ 3116680 w 6135848"/>
              <a:gd name="connsiteY63" fmla="*/ 6119597 h 6135850"/>
              <a:gd name="connsiteX64" fmla="*/ 3100428 w 6135848"/>
              <a:gd name="connsiteY64" fmla="*/ 6135850 h 6135850"/>
              <a:gd name="connsiteX65" fmla="*/ 3035420 w 6135848"/>
              <a:gd name="connsiteY65" fmla="*/ 6135850 h 6135850"/>
              <a:gd name="connsiteX66" fmla="*/ 3019168 w 6135848"/>
              <a:gd name="connsiteY66" fmla="*/ 6119597 h 6135850"/>
              <a:gd name="connsiteX67" fmla="*/ 3019168 w 6135848"/>
              <a:gd name="connsiteY67" fmla="*/ 5421458 h 6135850"/>
              <a:gd name="connsiteX68" fmla="*/ 3110997 w 6135848"/>
              <a:gd name="connsiteY68" fmla="*/ 5424266 h 6135850"/>
              <a:gd name="connsiteX69" fmla="*/ 3116680 w 6135848"/>
              <a:gd name="connsiteY69" fmla="*/ 5423882 h 6135850"/>
              <a:gd name="connsiteX70" fmla="*/ 5223887 w 6135848"/>
              <a:gd name="connsiteY70" fmla="*/ 922535 h 6135850"/>
              <a:gd name="connsiteX71" fmla="*/ 4745389 w 6135848"/>
              <a:gd name="connsiteY71" fmla="*/ 1414202 h 6135850"/>
              <a:gd name="connsiteX72" fmla="*/ 4727255 w 6135848"/>
              <a:gd name="connsiteY72" fmla="*/ 1394361 h 6135850"/>
              <a:gd name="connsiteX73" fmla="*/ 4674655 w 6135848"/>
              <a:gd name="connsiteY73" fmla="*/ 1347070 h 6135850"/>
              <a:gd name="connsiteX74" fmla="*/ 5154006 w 6135848"/>
              <a:gd name="connsiteY74" fmla="*/ 854527 h 6135850"/>
              <a:gd name="connsiteX75" fmla="*/ 5176990 w 6135848"/>
              <a:gd name="connsiteY75" fmla="*/ 854213 h 6135850"/>
              <a:gd name="connsiteX76" fmla="*/ 5223576 w 6135848"/>
              <a:gd name="connsiteY76" fmla="*/ 899552 h 6135850"/>
              <a:gd name="connsiteX77" fmla="*/ 5223887 w 6135848"/>
              <a:gd name="connsiteY77" fmla="*/ 922535 h 6135850"/>
              <a:gd name="connsiteX78" fmla="*/ 4274325 w 6135848"/>
              <a:gd name="connsiteY78" fmla="*/ 5883864 h 6135850"/>
              <a:gd name="connsiteX79" fmla="*/ 4265509 w 6135848"/>
              <a:gd name="connsiteY79" fmla="*/ 5892640 h 6135850"/>
              <a:gd name="connsiteX80" fmla="*/ 4205393 w 6135848"/>
              <a:gd name="connsiteY80" fmla="*/ 5917379 h 6135850"/>
              <a:gd name="connsiteX81" fmla="*/ 4184179 w 6135848"/>
              <a:gd name="connsiteY81" fmla="*/ 5908534 h 6135850"/>
              <a:gd name="connsiteX82" fmla="*/ 3918350 w 6135848"/>
              <a:gd name="connsiteY82" fmla="*/ 5262571 h 6135850"/>
              <a:gd name="connsiteX83" fmla="*/ 3994057 w 6135848"/>
              <a:gd name="connsiteY83" fmla="*/ 5234397 h 6135850"/>
              <a:gd name="connsiteX84" fmla="*/ 4009183 w 6135848"/>
              <a:gd name="connsiteY84" fmla="*/ 5227059 h 6135850"/>
              <a:gd name="connsiteX85" fmla="*/ 4274354 w 6135848"/>
              <a:gd name="connsiteY85" fmla="*/ 5871424 h 6135850"/>
              <a:gd name="connsiteX86" fmla="*/ 4274325 w 6135848"/>
              <a:gd name="connsiteY86" fmla="*/ 5883864 h 6135850"/>
              <a:gd name="connsiteX87" fmla="*/ 5917346 w 6135848"/>
              <a:gd name="connsiteY87" fmla="*/ 1942895 h 6135850"/>
              <a:gd name="connsiteX88" fmla="*/ 5908532 w 6135848"/>
              <a:gd name="connsiteY88" fmla="*/ 1951670 h 6135850"/>
              <a:gd name="connsiteX89" fmla="*/ 5262570 w 6135848"/>
              <a:gd name="connsiteY89" fmla="*/ 2217499 h 6135850"/>
              <a:gd name="connsiteX90" fmla="*/ 5234396 w 6135848"/>
              <a:gd name="connsiteY90" fmla="*/ 2141792 h 6135850"/>
              <a:gd name="connsiteX91" fmla="*/ 5227058 w 6135848"/>
              <a:gd name="connsiteY91" fmla="*/ 2126666 h 6135850"/>
              <a:gd name="connsiteX92" fmla="*/ 5871422 w 6135848"/>
              <a:gd name="connsiteY92" fmla="*/ 1861495 h 6135850"/>
              <a:gd name="connsiteX93" fmla="*/ 5892638 w 6135848"/>
              <a:gd name="connsiteY93" fmla="*/ 1870340 h 6135850"/>
              <a:gd name="connsiteX94" fmla="*/ 5917374 w 6135848"/>
              <a:gd name="connsiteY94" fmla="*/ 1930455 h 6135850"/>
              <a:gd name="connsiteX95" fmla="*/ 5917346 w 6135848"/>
              <a:gd name="connsiteY95" fmla="*/ 1942895 h 6135850"/>
              <a:gd name="connsiteX96" fmla="*/ 5281835 w 6135848"/>
              <a:gd name="connsiteY96" fmla="*/ 5191890 h 6135850"/>
              <a:gd name="connsiteX97" fmla="*/ 5236497 w 6135848"/>
              <a:gd name="connsiteY97" fmla="*/ 5238476 h 6135850"/>
              <a:gd name="connsiteX98" fmla="*/ 5213513 w 6135848"/>
              <a:gd name="connsiteY98" fmla="*/ 5238790 h 6135850"/>
              <a:gd name="connsiteX99" fmla="*/ 4713854 w 6135848"/>
              <a:gd name="connsiteY99" fmla="*/ 4752512 h 6135850"/>
              <a:gd name="connsiteX100" fmla="*/ 4741488 w 6135848"/>
              <a:gd name="connsiteY100" fmla="*/ 4727257 h 6135850"/>
              <a:gd name="connsiteX101" fmla="*/ 4781728 w 6135848"/>
              <a:gd name="connsiteY101" fmla="*/ 4682498 h 6135850"/>
              <a:gd name="connsiteX102" fmla="*/ 5281524 w 6135848"/>
              <a:gd name="connsiteY102" fmla="*/ 5168908 h 6135850"/>
              <a:gd name="connsiteX103" fmla="*/ 5281835 w 6135848"/>
              <a:gd name="connsiteY103" fmla="*/ 5191890 h 6135850"/>
              <a:gd name="connsiteX104" fmla="*/ 6135848 w 6135848"/>
              <a:gd name="connsiteY104" fmla="*/ 3100428 h 6135850"/>
              <a:gd name="connsiteX105" fmla="*/ 6119596 w 6135848"/>
              <a:gd name="connsiteY105" fmla="*/ 3116682 h 6135850"/>
              <a:gd name="connsiteX106" fmla="*/ 5421457 w 6135848"/>
              <a:gd name="connsiteY106" fmla="*/ 3116682 h 6135850"/>
              <a:gd name="connsiteX107" fmla="*/ 5424265 w 6135848"/>
              <a:gd name="connsiteY107" fmla="*/ 3024852 h 6135850"/>
              <a:gd name="connsiteX108" fmla="*/ 5423881 w 6135848"/>
              <a:gd name="connsiteY108" fmla="*/ 3019170 h 6135850"/>
              <a:gd name="connsiteX109" fmla="*/ 6119595 w 6135848"/>
              <a:gd name="connsiteY109" fmla="*/ 3019170 h 6135850"/>
              <a:gd name="connsiteX110" fmla="*/ 6135848 w 6135848"/>
              <a:gd name="connsiteY110" fmla="*/ 3035422 h 6135850"/>
              <a:gd name="connsiteX111" fmla="*/ 5899350 w 6135848"/>
              <a:gd name="connsiteY111" fmla="*/ 4249887 h 6135850"/>
              <a:gd name="connsiteX112" fmla="*/ 5878215 w 6135848"/>
              <a:gd name="connsiteY112" fmla="*/ 4258921 h 6135850"/>
              <a:gd name="connsiteX113" fmla="*/ 5229876 w 6135848"/>
              <a:gd name="connsiteY113" fmla="*/ 3998894 h 6135850"/>
              <a:gd name="connsiteX114" fmla="*/ 5254726 w 6135848"/>
              <a:gd name="connsiteY114" fmla="*/ 3944977 h 6135850"/>
              <a:gd name="connsiteX115" fmla="*/ 5267162 w 6135848"/>
              <a:gd name="connsiteY115" fmla="*/ 3908786 h 6135850"/>
              <a:gd name="connsiteX116" fmla="*/ 5914514 w 6135848"/>
              <a:gd name="connsiteY116" fmla="*/ 4168417 h 6135850"/>
              <a:gd name="connsiteX117" fmla="*/ 5923547 w 6135848"/>
              <a:gd name="connsiteY117" fmla="*/ 4189552 h 613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135848" h="6135850">
                <a:moveTo>
                  <a:pt x="861830" y="2247018"/>
                </a:moveTo>
                <a:lnTo>
                  <a:pt x="213487" y="1986989"/>
                </a:lnTo>
                <a:cubicBezTo>
                  <a:pt x="205156" y="1983651"/>
                  <a:pt x="201112" y="1974187"/>
                  <a:pt x="204452" y="1965856"/>
                </a:cubicBezTo>
                <a:lnTo>
                  <a:pt x="228651" y="1905522"/>
                </a:lnTo>
                <a:cubicBezTo>
                  <a:pt x="231991" y="1897191"/>
                  <a:pt x="241455" y="1893145"/>
                  <a:pt x="249784" y="1896485"/>
                </a:cubicBezTo>
                <a:lnTo>
                  <a:pt x="897140" y="2156118"/>
                </a:lnTo>
                <a:lnTo>
                  <a:pt x="881122" y="2190873"/>
                </a:lnTo>
                <a:close/>
                <a:moveTo>
                  <a:pt x="711967" y="3116682"/>
                </a:moveTo>
                <a:lnTo>
                  <a:pt x="16252" y="3116682"/>
                </a:lnTo>
                <a:cubicBezTo>
                  <a:pt x="7277" y="3116682"/>
                  <a:pt x="0" y="3109403"/>
                  <a:pt x="0" y="3100428"/>
                </a:cubicBezTo>
                <a:lnTo>
                  <a:pt x="0" y="3035422"/>
                </a:lnTo>
                <a:cubicBezTo>
                  <a:pt x="0" y="3026447"/>
                  <a:pt x="7277" y="3019170"/>
                  <a:pt x="16252" y="3019170"/>
                </a:cubicBezTo>
                <a:lnTo>
                  <a:pt x="714391" y="3019170"/>
                </a:lnTo>
                <a:lnTo>
                  <a:pt x="711583" y="3110998"/>
                </a:lnTo>
                <a:close/>
                <a:moveTo>
                  <a:pt x="1406412" y="1397579"/>
                </a:moveTo>
                <a:lnTo>
                  <a:pt x="1394360" y="1408594"/>
                </a:lnTo>
                <a:lnTo>
                  <a:pt x="1340020" y="1469035"/>
                </a:lnTo>
                <a:lnTo>
                  <a:pt x="839624" y="982040"/>
                </a:lnTo>
                <a:cubicBezTo>
                  <a:pt x="833192" y="975782"/>
                  <a:pt x="833053" y="965490"/>
                  <a:pt x="839313" y="959058"/>
                </a:cubicBezTo>
                <a:lnTo>
                  <a:pt x="884651" y="912472"/>
                </a:lnTo>
                <a:cubicBezTo>
                  <a:pt x="890911" y="906039"/>
                  <a:pt x="901202" y="905901"/>
                  <a:pt x="907633" y="912159"/>
                </a:cubicBezTo>
                <a:close/>
                <a:moveTo>
                  <a:pt x="908789" y="4009183"/>
                </a:moveTo>
                <a:lnTo>
                  <a:pt x="264426" y="4274354"/>
                </a:lnTo>
                <a:cubicBezTo>
                  <a:pt x="256127" y="4277772"/>
                  <a:pt x="246627" y="4273809"/>
                  <a:pt x="243210" y="4265509"/>
                </a:cubicBezTo>
                <a:lnTo>
                  <a:pt x="218473" y="4205395"/>
                </a:lnTo>
                <a:cubicBezTo>
                  <a:pt x="215056" y="4197096"/>
                  <a:pt x="219017" y="4187596"/>
                  <a:pt x="227316" y="4184182"/>
                </a:cubicBezTo>
                <a:lnTo>
                  <a:pt x="873278" y="3918353"/>
                </a:lnTo>
                <a:lnTo>
                  <a:pt x="901452" y="3994058"/>
                </a:lnTo>
                <a:close/>
                <a:moveTo>
                  <a:pt x="2217498" y="873278"/>
                </a:moveTo>
                <a:lnTo>
                  <a:pt x="2141791" y="901453"/>
                </a:lnTo>
                <a:lnTo>
                  <a:pt x="2126665" y="908790"/>
                </a:lnTo>
                <a:lnTo>
                  <a:pt x="1861493" y="264426"/>
                </a:lnTo>
                <a:cubicBezTo>
                  <a:pt x="1858078" y="256127"/>
                  <a:pt x="1862039" y="246627"/>
                  <a:pt x="1870338" y="243210"/>
                </a:cubicBezTo>
                <a:lnTo>
                  <a:pt x="1930455" y="218471"/>
                </a:lnTo>
                <a:cubicBezTo>
                  <a:pt x="1938754" y="215057"/>
                  <a:pt x="1948254" y="219017"/>
                  <a:pt x="1951669" y="227316"/>
                </a:cubicBezTo>
                <a:close/>
                <a:moveTo>
                  <a:pt x="1461192" y="4788778"/>
                </a:moveTo>
                <a:lnTo>
                  <a:pt x="967142" y="5296424"/>
                </a:lnTo>
                <a:cubicBezTo>
                  <a:pt x="960882" y="5302856"/>
                  <a:pt x="950591" y="5302993"/>
                  <a:pt x="944158" y="5296736"/>
                </a:cubicBezTo>
                <a:lnTo>
                  <a:pt x="897572" y="5251397"/>
                </a:lnTo>
                <a:cubicBezTo>
                  <a:pt x="891142" y="5245137"/>
                  <a:pt x="891001" y="5234846"/>
                  <a:pt x="897261" y="5228416"/>
                </a:cubicBezTo>
                <a:lnTo>
                  <a:pt x="1390458" y="4721646"/>
                </a:lnTo>
                <a:lnTo>
                  <a:pt x="1408593" y="4741489"/>
                </a:lnTo>
                <a:close/>
                <a:moveTo>
                  <a:pt x="3116680" y="714392"/>
                </a:moveTo>
                <a:lnTo>
                  <a:pt x="3024851" y="711584"/>
                </a:lnTo>
                <a:lnTo>
                  <a:pt x="3019168" y="711968"/>
                </a:lnTo>
                <a:lnTo>
                  <a:pt x="3019168" y="16253"/>
                </a:lnTo>
                <a:cubicBezTo>
                  <a:pt x="3019168" y="7278"/>
                  <a:pt x="3026445" y="0"/>
                  <a:pt x="3035420" y="0"/>
                </a:cubicBezTo>
                <a:lnTo>
                  <a:pt x="3100428" y="0"/>
                </a:lnTo>
                <a:cubicBezTo>
                  <a:pt x="3109403" y="0"/>
                  <a:pt x="3116680" y="7277"/>
                  <a:pt x="3116680" y="16252"/>
                </a:cubicBezTo>
                <a:close/>
                <a:moveTo>
                  <a:pt x="2237039" y="5270591"/>
                </a:moveTo>
                <a:lnTo>
                  <a:pt x="1973287" y="5928216"/>
                </a:lnTo>
                <a:cubicBezTo>
                  <a:pt x="1969947" y="5936547"/>
                  <a:pt x="1960481" y="5940591"/>
                  <a:pt x="1952153" y="5937251"/>
                </a:cubicBezTo>
                <a:lnTo>
                  <a:pt x="1891818" y="5913054"/>
                </a:lnTo>
                <a:cubicBezTo>
                  <a:pt x="1883489" y="5909711"/>
                  <a:pt x="1879441" y="5900248"/>
                  <a:pt x="1882783" y="5891919"/>
                </a:cubicBezTo>
                <a:lnTo>
                  <a:pt x="2146535" y="5234293"/>
                </a:lnTo>
                <a:lnTo>
                  <a:pt x="2190872" y="5254727"/>
                </a:lnTo>
                <a:close/>
                <a:moveTo>
                  <a:pt x="3989311" y="901556"/>
                </a:moveTo>
                <a:lnTo>
                  <a:pt x="3944976" y="881123"/>
                </a:lnTo>
                <a:lnTo>
                  <a:pt x="3898807" y="865259"/>
                </a:lnTo>
                <a:lnTo>
                  <a:pt x="4154714" y="227193"/>
                </a:lnTo>
                <a:cubicBezTo>
                  <a:pt x="4158054" y="218861"/>
                  <a:pt x="4167518" y="214817"/>
                  <a:pt x="4175849" y="218155"/>
                </a:cubicBezTo>
                <a:lnTo>
                  <a:pt x="4236183" y="242355"/>
                </a:lnTo>
                <a:cubicBezTo>
                  <a:pt x="4244512" y="245695"/>
                  <a:pt x="4248560" y="255161"/>
                  <a:pt x="4245217" y="263489"/>
                </a:cubicBezTo>
                <a:close/>
                <a:moveTo>
                  <a:pt x="3116680" y="6119597"/>
                </a:moveTo>
                <a:cubicBezTo>
                  <a:pt x="3116680" y="6128572"/>
                  <a:pt x="3109403" y="6135850"/>
                  <a:pt x="3100428" y="6135850"/>
                </a:cubicBezTo>
                <a:lnTo>
                  <a:pt x="3035420" y="6135850"/>
                </a:lnTo>
                <a:cubicBezTo>
                  <a:pt x="3026445" y="6135850"/>
                  <a:pt x="3019168" y="6128572"/>
                  <a:pt x="3019168" y="6119597"/>
                </a:cubicBezTo>
                <a:lnTo>
                  <a:pt x="3019168" y="5421458"/>
                </a:lnTo>
                <a:lnTo>
                  <a:pt x="3110997" y="5424266"/>
                </a:lnTo>
                <a:lnTo>
                  <a:pt x="3116680" y="5423882"/>
                </a:lnTo>
                <a:close/>
                <a:moveTo>
                  <a:pt x="5223887" y="922535"/>
                </a:moveTo>
                <a:lnTo>
                  <a:pt x="4745389" y="1414202"/>
                </a:lnTo>
                <a:lnTo>
                  <a:pt x="4727255" y="1394361"/>
                </a:lnTo>
                <a:lnTo>
                  <a:pt x="4674655" y="1347070"/>
                </a:lnTo>
                <a:lnTo>
                  <a:pt x="5154006" y="854527"/>
                </a:lnTo>
                <a:cubicBezTo>
                  <a:pt x="5160266" y="848094"/>
                  <a:pt x="5170558" y="847955"/>
                  <a:pt x="5176990" y="854213"/>
                </a:cubicBezTo>
                <a:lnTo>
                  <a:pt x="5223576" y="899552"/>
                </a:lnTo>
                <a:cubicBezTo>
                  <a:pt x="5230007" y="905811"/>
                  <a:pt x="5230147" y="916104"/>
                  <a:pt x="5223887" y="922535"/>
                </a:cubicBezTo>
                <a:close/>
                <a:moveTo>
                  <a:pt x="4274325" y="5883864"/>
                </a:moveTo>
                <a:cubicBezTo>
                  <a:pt x="4272724" y="5887703"/>
                  <a:pt x="4269659" y="5890931"/>
                  <a:pt x="4265509" y="5892640"/>
                </a:cubicBezTo>
                <a:lnTo>
                  <a:pt x="4205393" y="5917379"/>
                </a:lnTo>
                <a:cubicBezTo>
                  <a:pt x="4197094" y="5920793"/>
                  <a:pt x="4187594" y="5916833"/>
                  <a:pt x="4184179" y="5908534"/>
                </a:cubicBezTo>
                <a:lnTo>
                  <a:pt x="3918350" y="5262571"/>
                </a:lnTo>
                <a:lnTo>
                  <a:pt x="3994057" y="5234397"/>
                </a:lnTo>
                <a:lnTo>
                  <a:pt x="4009183" y="5227059"/>
                </a:lnTo>
                <a:lnTo>
                  <a:pt x="4274354" y="5871424"/>
                </a:lnTo>
                <a:cubicBezTo>
                  <a:pt x="4276062" y="5875575"/>
                  <a:pt x="4275925" y="5880025"/>
                  <a:pt x="4274325" y="5883864"/>
                </a:cubicBezTo>
                <a:close/>
                <a:moveTo>
                  <a:pt x="5917346" y="1942895"/>
                </a:moveTo>
                <a:cubicBezTo>
                  <a:pt x="5915746" y="1946734"/>
                  <a:pt x="5912681" y="1949963"/>
                  <a:pt x="5908532" y="1951670"/>
                </a:cubicBezTo>
                <a:lnTo>
                  <a:pt x="5262570" y="2217499"/>
                </a:lnTo>
                <a:lnTo>
                  <a:pt x="5234396" y="2141792"/>
                </a:lnTo>
                <a:lnTo>
                  <a:pt x="5227058" y="2126666"/>
                </a:lnTo>
                <a:lnTo>
                  <a:pt x="5871422" y="1861495"/>
                </a:lnTo>
                <a:cubicBezTo>
                  <a:pt x="5879723" y="1858081"/>
                  <a:pt x="5889221" y="1862041"/>
                  <a:pt x="5892638" y="1870340"/>
                </a:cubicBezTo>
                <a:lnTo>
                  <a:pt x="5917374" y="1930455"/>
                </a:lnTo>
                <a:cubicBezTo>
                  <a:pt x="5919083" y="1934605"/>
                  <a:pt x="5918947" y="1939055"/>
                  <a:pt x="5917346" y="1942895"/>
                </a:cubicBezTo>
                <a:close/>
                <a:moveTo>
                  <a:pt x="5281835" y="5191890"/>
                </a:moveTo>
                <a:lnTo>
                  <a:pt x="5236497" y="5238476"/>
                </a:lnTo>
                <a:cubicBezTo>
                  <a:pt x="5230237" y="5244909"/>
                  <a:pt x="5219946" y="5245048"/>
                  <a:pt x="5213513" y="5238790"/>
                </a:cubicBezTo>
                <a:lnTo>
                  <a:pt x="4713854" y="4752512"/>
                </a:lnTo>
                <a:lnTo>
                  <a:pt x="4741488" y="4727257"/>
                </a:lnTo>
                <a:lnTo>
                  <a:pt x="4781728" y="4682498"/>
                </a:lnTo>
                <a:lnTo>
                  <a:pt x="5281524" y="5168908"/>
                </a:lnTo>
                <a:cubicBezTo>
                  <a:pt x="5287956" y="5175167"/>
                  <a:pt x="5288095" y="5185457"/>
                  <a:pt x="5281835" y="5191890"/>
                </a:cubicBezTo>
                <a:close/>
                <a:moveTo>
                  <a:pt x="6135848" y="3100428"/>
                </a:moveTo>
                <a:cubicBezTo>
                  <a:pt x="6135848" y="3109403"/>
                  <a:pt x="6128571" y="3116682"/>
                  <a:pt x="6119596" y="3116682"/>
                </a:cubicBezTo>
                <a:lnTo>
                  <a:pt x="5421457" y="3116682"/>
                </a:lnTo>
                <a:lnTo>
                  <a:pt x="5424265" y="3024852"/>
                </a:lnTo>
                <a:lnTo>
                  <a:pt x="5423881" y="3019170"/>
                </a:lnTo>
                <a:lnTo>
                  <a:pt x="6119595" y="3019170"/>
                </a:lnTo>
                <a:cubicBezTo>
                  <a:pt x="6128570" y="3019170"/>
                  <a:pt x="6135848" y="3026447"/>
                  <a:pt x="6135848" y="3035422"/>
                </a:cubicBezTo>
                <a:close/>
                <a:moveTo>
                  <a:pt x="5899350" y="4249887"/>
                </a:moveTo>
                <a:cubicBezTo>
                  <a:pt x="5896007" y="4258218"/>
                  <a:pt x="5886544" y="4262261"/>
                  <a:pt x="5878215" y="4258921"/>
                </a:cubicBezTo>
                <a:lnTo>
                  <a:pt x="5229876" y="3998894"/>
                </a:lnTo>
                <a:lnTo>
                  <a:pt x="5254726" y="3944977"/>
                </a:lnTo>
                <a:lnTo>
                  <a:pt x="5267162" y="3908786"/>
                </a:lnTo>
                <a:lnTo>
                  <a:pt x="5914514" y="4168417"/>
                </a:lnTo>
                <a:cubicBezTo>
                  <a:pt x="5922843" y="4171756"/>
                  <a:pt x="5926889" y="4181221"/>
                  <a:pt x="5923547" y="41895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">
            <a:extLst>
              <a:ext uri="{FF2B5EF4-FFF2-40B4-BE49-F238E27FC236}">
                <a16:creationId xmlns:a16="http://schemas.microsoft.com/office/drawing/2014/main" id="{F1C4AF82-884C-4D81-9043-FA10457E5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0344" y="4718333"/>
            <a:ext cx="156132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600" b="0" i="0" u="none" strike="noStrike" cap="none" normalizeH="0" baseline="0" dirty="0">
                <a:ln>
                  <a:noFill/>
                </a:ln>
                <a:solidFill>
                  <a:srgbClr val="F7EC9C"/>
                </a:solidFill>
                <a:effectLst/>
                <a:latin typeface="Pacifico" panose="02000000000000000000" pitchFamily="2" charset="0"/>
              </a:rPr>
              <a:t>sleep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">
            <a:extLst>
              <a:ext uri="{FF2B5EF4-FFF2-40B4-BE49-F238E27FC236}">
                <a16:creationId xmlns:a16="http://schemas.microsoft.com/office/drawing/2014/main" id="{E6A92D21-ED4C-4D79-A1B1-A37B5A7D4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6500" y="4906963"/>
            <a:ext cx="2574925" cy="723900"/>
          </a:xfrm>
          <a:prstGeom prst="rect">
            <a:avLst/>
          </a:prstGeom>
          <a:solidFill>
            <a:srgbClr val="F791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TEXTBOX">
            <a:extLst>
              <a:ext uri="{FF2B5EF4-FFF2-40B4-BE49-F238E27FC236}">
                <a16:creationId xmlns:a16="http://schemas.microsoft.com/office/drawing/2014/main" id="{1946B605-D310-4C1A-84C3-221AC8E2EE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7006" y="4937071"/>
            <a:ext cx="2335213" cy="71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9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You can’t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 useBgFill="1">
        <p:nvSpPr>
          <p:cNvPr id="102" name="RECTANGLE">
            <a:extLst>
              <a:ext uri="{FF2B5EF4-FFF2-40B4-BE49-F238E27FC236}">
                <a16:creationId xmlns:a16="http://schemas.microsoft.com/office/drawing/2014/main" id="{634F906F-24EB-4339-87CD-998A43B04252}"/>
              </a:ext>
            </a:extLst>
          </p:cNvPr>
          <p:cNvSpPr/>
          <p:nvPr/>
        </p:nvSpPr>
        <p:spPr>
          <a:xfrm>
            <a:off x="8359794" y="4540196"/>
            <a:ext cx="3832206" cy="15542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" name="RECTANGLE">
            <a:extLst>
              <a:ext uri="{FF2B5EF4-FFF2-40B4-BE49-F238E27FC236}">
                <a16:creationId xmlns:a16="http://schemas.microsoft.com/office/drawing/2014/main" id="{A9D9D8A3-5B8F-4EE2-9CCA-E25C26CB5F8E}"/>
              </a:ext>
            </a:extLst>
          </p:cNvPr>
          <p:cNvSpPr/>
          <p:nvPr/>
        </p:nvSpPr>
        <p:spPr>
          <a:xfrm>
            <a:off x="0" y="4540196"/>
            <a:ext cx="3748881" cy="15542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">
            <a:extLst>
              <a:ext uri="{FF2B5EF4-FFF2-40B4-BE49-F238E27FC236}">
                <a16:creationId xmlns:a16="http://schemas.microsoft.com/office/drawing/2014/main" id="{FE16A112-2744-436D-9987-D9EF8A4F323D}"/>
              </a:ext>
            </a:extLst>
          </p:cNvPr>
          <p:cNvGrpSpPr/>
          <p:nvPr/>
        </p:nvGrpSpPr>
        <p:grpSpPr>
          <a:xfrm>
            <a:off x="2051505" y="1021896"/>
            <a:ext cx="1476375" cy="1479550"/>
            <a:chOff x="2051505" y="169862"/>
            <a:chExt cx="1476375" cy="1479550"/>
          </a:xfrm>
        </p:grpSpPr>
        <p:sp>
          <p:nvSpPr>
            <p:cNvPr id="94" name="OVAL">
              <a:extLst>
                <a:ext uri="{FF2B5EF4-FFF2-40B4-BE49-F238E27FC236}">
                  <a16:creationId xmlns:a16="http://schemas.microsoft.com/office/drawing/2014/main" id="{B6BDCBAC-EF53-40F5-A58F-5C975E294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1505" y="169862"/>
              <a:ext cx="1476375" cy="1479550"/>
            </a:xfrm>
            <a:prstGeom prst="ellipse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OVAL">
              <a:extLst>
                <a:ext uri="{FF2B5EF4-FFF2-40B4-BE49-F238E27FC236}">
                  <a16:creationId xmlns:a16="http://schemas.microsoft.com/office/drawing/2014/main" id="{57BFDBD2-8C07-4C0C-A15F-F90FBE4126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1518" y="271462"/>
              <a:ext cx="1274763" cy="1276350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">
              <a:extLst>
                <a:ext uri="{FF2B5EF4-FFF2-40B4-BE49-F238E27FC236}">
                  <a16:creationId xmlns:a16="http://schemas.microsoft.com/office/drawing/2014/main" id="{D4225336-8166-4C7B-B80F-36D0A9749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9530" y="887412"/>
              <a:ext cx="388938" cy="65088"/>
            </a:xfrm>
            <a:custGeom>
              <a:avLst/>
              <a:gdLst>
                <a:gd name="T0" fmla="*/ 518 w 518"/>
                <a:gd name="T1" fmla="*/ 31 h 88"/>
                <a:gd name="T2" fmla="*/ 515 w 518"/>
                <a:gd name="T3" fmla="*/ 88 h 88"/>
                <a:gd name="T4" fmla="*/ 0 w 518"/>
                <a:gd name="T5" fmla="*/ 57 h 88"/>
                <a:gd name="T6" fmla="*/ 3 w 518"/>
                <a:gd name="T7" fmla="*/ 0 h 88"/>
                <a:gd name="T8" fmla="*/ 518 w 518"/>
                <a:gd name="T9" fmla="*/ 3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8" h="88">
                  <a:moveTo>
                    <a:pt x="518" y="31"/>
                  </a:moveTo>
                  <a:lnTo>
                    <a:pt x="515" y="88"/>
                  </a:lnTo>
                  <a:lnTo>
                    <a:pt x="0" y="57"/>
                  </a:lnTo>
                  <a:lnTo>
                    <a:pt x="3" y="0"/>
                  </a:lnTo>
                  <a:lnTo>
                    <a:pt x="518" y="31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">
              <a:extLst>
                <a:ext uri="{FF2B5EF4-FFF2-40B4-BE49-F238E27FC236}">
                  <a16:creationId xmlns:a16="http://schemas.microsoft.com/office/drawing/2014/main" id="{9193915D-0175-461E-9CDB-159D281D4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3655" y="414337"/>
              <a:ext cx="185738" cy="506413"/>
            </a:xfrm>
            <a:custGeom>
              <a:avLst/>
              <a:gdLst>
                <a:gd name="T0" fmla="*/ 191 w 248"/>
                <a:gd name="T1" fmla="*/ 0 h 675"/>
                <a:gd name="T2" fmla="*/ 248 w 248"/>
                <a:gd name="T3" fmla="*/ 17 h 675"/>
                <a:gd name="T4" fmla="*/ 56 w 248"/>
                <a:gd name="T5" fmla="*/ 675 h 675"/>
                <a:gd name="T6" fmla="*/ 0 w 248"/>
                <a:gd name="T7" fmla="*/ 659 h 675"/>
                <a:gd name="T8" fmla="*/ 191 w 248"/>
                <a:gd name="T9" fmla="*/ 0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" h="675">
                  <a:moveTo>
                    <a:pt x="191" y="0"/>
                  </a:moveTo>
                  <a:lnTo>
                    <a:pt x="248" y="17"/>
                  </a:lnTo>
                  <a:lnTo>
                    <a:pt x="56" y="675"/>
                  </a:lnTo>
                  <a:lnTo>
                    <a:pt x="0" y="659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OVAL">
              <a:extLst>
                <a:ext uri="{FF2B5EF4-FFF2-40B4-BE49-F238E27FC236}">
                  <a16:creationId xmlns:a16="http://schemas.microsoft.com/office/drawing/2014/main" id="{FCA3B0B3-31C8-4239-BC6C-211DE3A86C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2855" y="836612"/>
              <a:ext cx="146050" cy="146050"/>
            </a:xfrm>
            <a:prstGeom prst="ellipse">
              <a:avLst/>
            </a:prstGeom>
            <a:solidFill>
              <a:srgbClr val="3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160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fill="hold" nodeType="withEffect" p14:presetBounceEnd="100000">
                                      <p:stCondLst>
                                        <p:cond delay="1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14" dur="6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8" presetClass="exit" presetSubtype="32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20" dur="6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decel="10000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20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1" grpId="0" animBg="1"/>
          <p:bldP spid="101" grpId="1" animBg="1"/>
          <p:bldP spid="100" grpId="0"/>
          <p:bldP spid="9" grpId="0" animBg="1"/>
          <p:bldP spid="9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6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8" presetClass="exit" presetSubtype="32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Effect transition="out" filter="diamond(out)">
                                          <p:cBhvr>
                                            <p:cTn id="20" dur="6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599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decel="10000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20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1" grpId="0" animBg="1"/>
          <p:bldP spid="101" grpId="1" animBg="1"/>
          <p:bldP spid="100" grpId="0"/>
          <p:bldP spid="9" grpId="0" animBg="1"/>
          <p:bldP spid="99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95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">
            <a:extLst>
              <a:ext uri="{FF2B5EF4-FFF2-40B4-BE49-F238E27FC236}">
                <a16:creationId xmlns:a16="http://schemas.microsoft.com/office/drawing/2014/main" id="{A682F51A-3F65-48F4-9574-BB9B2F8BBB47}"/>
              </a:ext>
            </a:extLst>
          </p:cNvPr>
          <p:cNvSpPr>
            <a:spLocks noEditPoints="1"/>
          </p:cNvSpPr>
          <p:nvPr/>
        </p:nvSpPr>
        <p:spPr bwMode="auto">
          <a:xfrm>
            <a:off x="4736306" y="860425"/>
            <a:ext cx="1387475" cy="3908425"/>
          </a:xfrm>
          <a:custGeom>
            <a:avLst/>
            <a:gdLst>
              <a:gd name="T0" fmla="*/ 810 w 1852"/>
              <a:gd name="T1" fmla="*/ 5072 h 5210"/>
              <a:gd name="T2" fmla="*/ 398 w 1852"/>
              <a:gd name="T3" fmla="*/ 5155 h 5210"/>
              <a:gd name="T4" fmla="*/ 616 w 1852"/>
              <a:gd name="T5" fmla="*/ 5207 h 5210"/>
              <a:gd name="T6" fmla="*/ 693 w 1852"/>
              <a:gd name="T7" fmla="*/ 5205 h 5210"/>
              <a:gd name="T8" fmla="*/ 810 w 1852"/>
              <a:gd name="T9" fmla="*/ 5072 h 5210"/>
              <a:gd name="T10" fmla="*/ 546 w 1852"/>
              <a:gd name="T11" fmla="*/ 2789 h 5210"/>
              <a:gd name="T12" fmla="*/ 418 w 1852"/>
              <a:gd name="T13" fmla="*/ 2720 h 5210"/>
              <a:gd name="T14" fmla="*/ 274 w 1852"/>
              <a:gd name="T15" fmla="*/ 1867 h 5210"/>
              <a:gd name="T16" fmla="*/ 537 w 1852"/>
              <a:gd name="T17" fmla="*/ 1605 h 5210"/>
              <a:gd name="T18" fmla="*/ 748 w 1852"/>
              <a:gd name="T19" fmla="*/ 1544 h 5210"/>
              <a:gd name="T20" fmla="*/ 560 w 1852"/>
              <a:gd name="T21" fmla="*/ 1267 h 5210"/>
              <a:gd name="T22" fmla="*/ 537 w 1852"/>
              <a:gd name="T23" fmla="*/ 1104 h 5210"/>
              <a:gd name="T24" fmla="*/ 491 w 1852"/>
              <a:gd name="T25" fmla="*/ 770 h 5210"/>
              <a:gd name="T26" fmla="*/ 334 w 1852"/>
              <a:gd name="T27" fmla="*/ 67 h 5210"/>
              <a:gd name="T28" fmla="*/ 1342 w 1852"/>
              <a:gd name="T29" fmla="*/ 346 h 5210"/>
              <a:gd name="T30" fmla="*/ 1372 w 1852"/>
              <a:gd name="T31" fmla="*/ 767 h 5210"/>
              <a:gd name="T32" fmla="*/ 1319 w 1852"/>
              <a:gd name="T33" fmla="*/ 1106 h 5210"/>
              <a:gd name="T34" fmla="*/ 1291 w 1852"/>
              <a:gd name="T35" fmla="*/ 1272 h 5210"/>
              <a:gd name="T36" fmla="*/ 1120 w 1852"/>
              <a:gd name="T37" fmla="*/ 1547 h 5210"/>
              <a:gd name="T38" fmla="*/ 1313 w 1852"/>
              <a:gd name="T39" fmla="*/ 1602 h 5210"/>
              <a:gd name="T40" fmla="*/ 1579 w 1852"/>
              <a:gd name="T41" fmla="*/ 1867 h 5210"/>
              <a:gd name="T42" fmla="*/ 1435 w 1852"/>
              <a:gd name="T43" fmla="*/ 2720 h 5210"/>
              <a:gd name="T44" fmla="*/ 1267 w 1852"/>
              <a:gd name="T45" fmla="*/ 5070 h 5210"/>
              <a:gd name="T46" fmla="*/ 1411 w 1852"/>
              <a:gd name="T47" fmla="*/ 5207 h 5210"/>
              <a:gd name="T48" fmla="*/ 1224 w 1852"/>
              <a:gd name="T49" fmla="*/ 5184 h 5210"/>
              <a:gd name="T50" fmla="*/ 1112 w 1852"/>
              <a:gd name="T51" fmla="*/ 5202 h 5210"/>
              <a:gd name="T52" fmla="*/ 1107 w 1852"/>
              <a:gd name="T53" fmla="*/ 5069 h 5210"/>
              <a:gd name="T54" fmla="*/ 1371 w 1852"/>
              <a:gd name="T55" fmla="*/ 2616 h 5210"/>
              <a:gd name="T56" fmla="*/ 1474 w 1852"/>
              <a:gd name="T57" fmla="*/ 2005 h 5210"/>
              <a:gd name="T58" fmla="*/ 1346 w 1852"/>
              <a:gd name="T59" fmla="*/ 2506 h 5210"/>
              <a:gd name="T60" fmla="*/ 1362 w 1852"/>
              <a:gd name="T61" fmla="*/ 2601 h 5210"/>
              <a:gd name="T62" fmla="*/ 546 w 1852"/>
              <a:gd name="T63" fmla="*/ 2573 h 5210"/>
              <a:gd name="T64" fmla="*/ 546 w 1852"/>
              <a:gd name="T65" fmla="*/ 2514 h 5210"/>
              <a:gd name="T66" fmla="*/ 546 w 1852"/>
              <a:gd name="T67" fmla="*/ 2490 h 5210"/>
              <a:gd name="T68" fmla="*/ 546 w 1852"/>
              <a:gd name="T69" fmla="*/ 2400 h 5210"/>
              <a:gd name="T70" fmla="*/ 544 w 1852"/>
              <a:gd name="T71" fmla="*/ 2190 h 5210"/>
              <a:gd name="T72" fmla="*/ 539 w 1852"/>
              <a:gd name="T73" fmla="*/ 1969 h 5210"/>
              <a:gd name="T74" fmla="*/ 538 w 1852"/>
              <a:gd name="T75" fmla="*/ 1955 h 5210"/>
              <a:gd name="T76" fmla="*/ 538 w 1852"/>
              <a:gd name="T77" fmla="*/ 1941 h 5210"/>
              <a:gd name="T78" fmla="*/ 538 w 1852"/>
              <a:gd name="T79" fmla="*/ 1929 h 5210"/>
              <a:gd name="T80" fmla="*/ 537 w 1852"/>
              <a:gd name="T81" fmla="*/ 1874 h 5210"/>
              <a:gd name="T82" fmla="*/ 361 w 1852"/>
              <a:gd name="T83" fmla="*/ 1982 h 5210"/>
              <a:gd name="T84" fmla="*/ 491 w 1852"/>
              <a:gd name="T85" fmla="*/ 2601 h 5210"/>
              <a:gd name="T86" fmla="*/ 546 w 1852"/>
              <a:gd name="T87" fmla="*/ 2573 h 5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52" h="5210">
                <a:moveTo>
                  <a:pt x="949" y="2899"/>
                </a:moveTo>
                <a:cubicBezTo>
                  <a:pt x="698" y="2899"/>
                  <a:pt x="811" y="4984"/>
                  <a:pt x="810" y="5072"/>
                </a:cubicBezTo>
                <a:lnTo>
                  <a:pt x="651" y="5072"/>
                </a:lnTo>
                <a:cubicBezTo>
                  <a:pt x="539" y="5173"/>
                  <a:pt x="402" y="5132"/>
                  <a:pt x="398" y="5155"/>
                </a:cubicBezTo>
                <a:cubicBezTo>
                  <a:pt x="388" y="5174"/>
                  <a:pt x="401" y="5208"/>
                  <a:pt x="506" y="5210"/>
                </a:cubicBezTo>
                <a:cubicBezTo>
                  <a:pt x="544" y="5210"/>
                  <a:pt x="616" y="5207"/>
                  <a:pt x="616" y="5207"/>
                </a:cubicBezTo>
                <a:cubicBezTo>
                  <a:pt x="626" y="5203"/>
                  <a:pt x="695" y="5181"/>
                  <a:pt x="693" y="5187"/>
                </a:cubicBezTo>
                <a:lnTo>
                  <a:pt x="693" y="5205"/>
                </a:lnTo>
                <a:lnTo>
                  <a:pt x="805" y="5205"/>
                </a:lnTo>
                <a:cubicBezTo>
                  <a:pt x="824" y="5161"/>
                  <a:pt x="830" y="5127"/>
                  <a:pt x="810" y="5072"/>
                </a:cubicBezTo>
                <a:lnTo>
                  <a:pt x="651" y="5069"/>
                </a:lnTo>
                <a:cubicBezTo>
                  <a:pt x="634" y="4710"/>
                  <a:pt x="559" y="3271"/>
                  <a:pt x="546" y="2789"/>
                </a:cubicBezTo>
                <a:cubicBezTo>
                  <a:pt x="538" y="2787"/>
                  <a:pt x="528" y="2785"/>
                  <a:pt x="518" y="2784"/>
                </a:cubicBezTo>
                <a:cubicBezTo>
                  <a:pt x="478" y="2780"/>
                  <a:pt x="419" y="2725"/>
                  <a:pt x="418" y="2720"/>
                </a:cubicBezTo>
                <a:lnTo>
                  <a:pt x="420" y="2717"/>
                </a:lnTo>
                <a:cubicBezTo>
                  <a:pt x="106" y="2576"/>
                  <a:pt x="0" y="2161"/>
                  <a:pt x="274" y="1867"/>
                </a:cubicBezTo>
                <a:lnTo>
                  <a:pt x="258" y="1847"/>
                </a:lnTo>
                <a:cubicBezTo>
                  <a:pt x="347" y="1754"/>
                  <a:pt x="409" y="1696"/>
                  <a:pt x="537" y="1605"/>
                </a:cubicBezTo>
                <a:lnTo>
                  <a:pt x="537" y="1602"/>
                </a:lnTo>
                <a:cubicBezTo>
                  <a:pt x="591" y="1577"/>
                  <a:pt x="696" y="1561"/>
                  <a:pt x="748" y="1544"/>
                </a:cubicBezTo>
                <a:lnTo>
                  <a:pt x="757" y="1527"/>
                </a:lnTo>
                <a:cubicBezTo>
                  <a:pt x="662" y="1425"/>
                  <a:pt x="568" y="1311"/>
                  <a:pt x="560" y="1267"/>
                </a:cubicBezTo>
                <a:cubicBezTo>
                  <a:pt x="555" y="1236"/>
                  <a:pt x="524" y="1135"/>
                  <a:pt x="537" y="1104"/>
                </a:cubicBezTo>
                <a:lnTo>
                  <a:pt x="537" y="1104"/>
                </a:lnTo>
                <a:cubicBezTo>
                  <a:pt x="537" y="1101"/>
                  <a:pt x="536" y="1098"/>
                  <a:pt x="536" y="1095"/>
                </a:cubicBezTo>
                <a:cubicBezTo>
                  <a:pt x="442" y="1023"/>
                  <a:pt x="339" y="852"/>
                  <a:pt x="491" y="770"/>
                </a:cubicBezTo>
                <a:cubicBezTo>
                  <a:pt x="480" y="688"/>
                  <a:pt x="472" y="583"/>
                  <a:pt x="471" y="440"/>
                </a:cubicBezTo>
                <a:cubicBezTo>
                  <a:pt x="405" y="406"/>
                  <a:pt x="327" y="244"/>
                  <a:pt x="334" y="67"/>
                </a:cubicBezTo>
                <a:cubicBezTo>
                  <a:pt x="554" y="206"/>
                  <a:pt x="712" y="31"/>
                  <a:pt x="944" y="15"/>
                </a:cubicBezTo>
                <a:cubicBezTo>
                  <a:pt x="1177" y="0"/>
                  <a:pt x="1353" y="85"/>
                  <a:pt x="1342" y="346"/>
                </a:cubicBezTo>
                <a:cubicBezTo>
                  <a:pt x="1425" y="365"/>
                  <a:pt x="1407" y="559"/>
                  <a:pt x="1370" y="767"/>
                </a:cubicBezTo>
                <a:lnTo>
                  <a:pt x="1372" y="767"/>
                </a:lnTo>
                <a:cubicBezTo>
                  <a:pt x="1536" y="852"/>
                  <a:pt x="1416" y="1037"/>
                  <a:pt x="1319" y="1104"/>
                </a:cubicBezTo>
                <a:lnTo>
                  <a:pt x="1319" y="1106"/>
                </a:lnTo>
                <a:lnTo>
                  <a:pt x="1320" y="1104"/>
                </a:lnTo>
                <a:cubicBezTo>
                  <a:pt x="1333" y="1135"/>
                  <a:pt x="1297" y="1241"/>
                  <a:pt x="1291" y="1272"/>
                </a:cubicBezTo>
                <a:cubicBezTo>
                  <a:pt x="1283" y="1314"/>
                  <a:pt x="1195" y="1422"/>
                  <a:pt x="1108" y="1520"/>
                </a:cubicBezTo>
                <a:lnTo>
                  <a:pt x="1120" y="1547"/>
                </a:lnTo>
                <a:cubicBezTo>
                  <a:pt x="1183" y="1560"/>
                  <a:pt x="1278" y="1581"/>
                  <a:pt x="1312" y="1594"/>
                </a:cubicBezTo>
                <a:lnTo>
                  <a:pt x="1313" y="1602"/>
                </a:lnTo>
                <a:cubicBezTo>
                  <a:pt x="1443" y="1695"/>
                  <a:pt x="1505" y="1754"/>
                  <a:pt x="1594" y="1847"/>
                </a:cubicBezTo>
                <a:lnTo>
                  <a:pt x="1579" y="1867"/>
                </a:lnTo>
                <a:cubicBezTo>
                  <a:pt x="1852" y="2161"/>
                  <a:pt x="1746" y="2576"/>
                  <a:pt x="1433" y="2717"/>
                </a:cubicBezTo>
                <a:lnTo>
                  <a:pt x="1435" y="2720"/>
                </a:lnTo>
                <a:cubicBezTo>
                  <a:pt x="1434" y="2724"/>
                  <a:pt x="1393" y="2763"/>
                  <a:pt x="1356" y="2778"/>
                </a:cubicBezTo>
                <a:cubicBezTo>
                  <a:pt x="1346" y="3248"/>
                  <a:pt x="1283" y="4705"/>
                  <a:pt x="1267" y="5070"/>
                </a:cubicBezTo>
                <a:cubicBezTo>
                  <a:pt x="1379" y="5170"/>
                  <a:pt x="1515" y="5129"/>
                  <a:pt x="1519" y="5152"/>
                </a:cubicBezTo>
                <a:cubicBezTo>
                  <a:pt x="1529" y="5171"/>
                  <a:pt x="1516" y="5205"/>
                  <a:pt x="1411" y="5207"/>
                </a:cubicBezTo>
                <a:cubicBezTo>
                  <a:pt x="1373" y="5207"/>
                  <a:pt x="1301" y="5204"/>
                  <a:pt x="1301" y="5204"/>
                </a:cubicBezTo>
                <a:cubicBezTo>
                  <a:pt x="1290" y="5200"/>
                  <a:pt x="1221" y="5178"/>
                  <a:pt x="1224" y="5184"/>
                </a:cubicBezTo>
                <a:lnTo>
                  <a:pt x="1223" y="5202"/>
                </a:lnTo>
                <a:lnTo>
                  <a:pt x="1112" y="5202"/>
                </a:lnTo>
                <a:cubicBezTo>
                  <a:pt x="1093" y="5158"/>
                  <a:pt x="1087" y="5124"/>
                  <a:pt x="1107" y="5069"/>
                </a:cubicBezTo>
                <a:lnTo>
                  <a:pt x="1107" y="5069"/>
                </a:lnTo>
                <a:cubicBezTo>
                  <a:pt x="1106" y="4981"/>
                  <a:pt x="1200" y="2899"/>
                  <a:pt x="949" y="2899"/>
                </a:cubicBezTo>
                <a:close/>
                <a:moveTo>
                  <a:pt x="1371" y="2616"/>
                </a:moveTo>
                <a:cubicBezTo>
                  <a:pt x="1508" y="2513"/>
                  <a:pt x="1708" y="2286"/>
                  <a:pt x="1491" y="1982"/>
                </a:cubicBezTo>
                <a:lnTo>
                  <a:pt x="1474" y="2005"/>
                </a:lnTo>
                <a:cubicBezTo>
                  <a:pt x="1427" y="1964"/>
                  <a:pt x="1387" y="1932"/>
                  <a:pt x="1355" y="1906"/>
                </a:cubicBezTo>
                <a:cubicBezTo>
                  <a:pt x="1351" y="2059"/>
                  <a:pt x="1345" y="2227"/>
                  <a:pt x="1346" y="2506"/>
                </a:cubicBezTo>
                <a:cubicBezTo>
                  <a:pt x="1347" y="2534"/>
                  <a:pt x="1348" y="2563"/>
                  <a:pt x="1350" y="2593"/>
                </a:cubicBezTo>
                <a:lnTo>
                  <a:pt x="1362" y="2601"/>
                </a:lnTo>
                <a:lnTo>
                  <a:pt x="1371" y="2616"/>
                </a:lnTo>
                <a:close/>
                <a:moveTo>
                  <a:pt x="546" y="2573"/>
                </a:moveTo>
                <a:cubicBezTo>
                  <a:pt x="546" y="2554"/>
                  <a:pt x="546" y="2534"/>
                  <a:pt x="546" y="2516"/>
                </a:cubicBezTo>
                <a:lnTo>
                  <a:pt x="546" y="2514"/>
                </a:lnTo>
                <a:lnTo>
                  <a:pt x="546" y="2490"/>
                </a:lnTo>
                <a:lnTo>
                  <a:pt x="546" y="2490"/>
                </a:lnTo>
                <a:cubicBezTo>
                  <a:pt x="547" y="2459"/>
                  <a:pt x="546" y="2429"/>
                  <a:pt x="546" y="2401"/>
                </a:cubicBezTo>
                <a:lnTo>
                  <a:pt x="546" y="2400"/>
                </a:lnTo>
                <a:cubicBezTo>
                  <a:pt x="546" y="2322"/>
                  <a:pt x="545" y="2254"/>
                  <a:pt x="544" y="2193"/>
                </a:cubicBezTo>
                <a:lnTo>
                  <a:pt x="544" y="2190"/>
                </a:lnTo>
                <a:cubicBezTo>
                  <a:pt x="542" y="2108"/>
                  <a:pt x="540" y="2037"/>
                  <a:pt x="539" y="1970"/>
                </a:cubicBezTo>
                <a:lnTo>
                  <a:pt x="539" y="1969"/>
                </a:lnTo>
                <a:lnTo>
                  <a:pt x="539" y="1961"/>
                </a:lnTo>
                <a:lnTo>
                  <a:pt x="538" y="1955"/>
                </a:lnTo>
                <a:lnTo>
                  <a:pt x="538" y="1951"/>
                </a:lnTo>
                <a:lnTo>
                  <a:pt x="538" y="1941"/>
                </a:lnTo>
                <a:lnTo>
                  <a:pt x="538" y="1931"/>
                </a:lnTo>
                <a:lnTo>
                  <a:pt x="538" y="1929"/>
                </a:lnTo>
                <a:lnTo>
                  <a:pt x="538" y="1922"/>
                </a:lnTo>
                <a:cubicBezTo>
                  <a:pt x="537" y="1906"/>
                  <a:pt x="537" y="1890"/>
                  <a:pt x="537" y="1874"/>
                </a:cubicBezTo>
                <a:cubicBezTo>
                  <a:pt x="500" y="1904"/>
                  <a:pt x="448" y="1946"/>
                  <a:pt x="379" y="2005"/>
                </a:cubicBezTo>
                <a:lnTo>
                  <a:pt x="361" y="1982"/>
                </a:lnTo>
                <a:cubicBezTo>
                  <a:pt x="144" y="2286"/>
                  <a:pt x="345" y="2513"/>
                  <a:pt x="482" y="2616"/>
                </a:cubicBezTo>
                <a:lnTo>
                  <a:pt x="491" y="2601"/>
                </a:lnTo>
                <a:lnTo>
                  <a:pt x="545" y="2562"/>
                </a:lnTo>
                <a:lnTo>
                  <a:pt x="546" y="2573"/>
                </a:lnTo>
                <a:close/>
              </a:path>
            </a:pathLst>
          </a:custGeom>
          <a:solidFill>
            <a:srgbClr val="93C8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">
            <a:extLst>
              <a:ext uri="{FF2B5EF4-FFF2-40B4-BE49-F238E27FC236}">
                <a16:creationId xmlns:a16="http://schemas.microsoft.com/office/drawing/2014/main" id="{4B893A9A-F450-4D5B-9D03-92382D4E7AC1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21729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">
            <a:extLst>
              <a:ext uri="{FF2B5EF4-FFF2-40B4-BE49-F238E27FC236}">
                <a16:creationId xmlns:a16="http://schemas.microsoft.com/office/drawing/2014/main" id="{F78500D2-FE34-44A6-B212-3508182907FD}"/>
              </a:ext>
            </a:extLst>
          </p:cNvPr>
          <p:cNvGrpSpPr/>
          <p:nvPr/>
        </p:nvGrpSpPr>
        <p:grpSpPr>
          <a:xfrm>
            <a:off x="3587750" y="5300663"/>
            <a:ext cx="2193925" cy="723900"/>
            <a:chOff x="3587750" y="5300663"/>
            <a:chExt cx="2193925" cy="723900"/>
          </a:xfrm>
        </p:grpSpPr>
        <p:sp>
          <p:nvSpPr>
            <p:cNvPr id="9" name="RECTANGLE">
              <a:extLst>
                <a:ext uri="{FF2B5EF4-FFF2-40B4-BE49-F238E27FC236}">
                  <a16:creationId xmlns:a16="http://schemas.microsoft.com/office/drawing/2014/main" id="{BA74DAB6-E00C-4015-9062-90DD489A3C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87750" y="5300663"/>
              <a:ext cx="2193925" cy="723900"/>
            </a:xfrm>
            <a:prstGeom prst="rect">
              <a:avLst/>
            </a:prstGeom>
            <a:solidFill>
              <a:srgbClr val="F7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TEXTBOX">
              <a:extLst>
                <a:ext uri="{FF2B5EF4-FFF2-40B4-BE49-F238E27FC236}">
                  <a16:creationId xmlns:a16="http://schemas.microsoft.com/office/drawing/2014/main" id="{C67400B9-616B-47C3-B4B6-96890DB4D4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7288" y="5372100"/>
              <a:ext cx="177548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800" b="0" i="0" u="none" strike="noStrike" cap="none" normalizeH="0" baseline="0" dirty="0">
                  <a:ln>
                    <a:noFill/>
                  </a:ln>
                  <a:solidFill>
                    <a:srgbClr val="FEFEFE"/>
                  </a:solidFill>
                  <a:effectLst/>
                  <a:latin typeface="Futura Md BT" panose="020B0602020204020303" pitchFamily="34" charset="0"/>
                </a:rPr>
                <a:t>You feel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1" name="RECTANGLE">
            <a:extLst>
              <a:ext uri="{FF2B5EF4-FFF2-40B4-BE49-F238E27FC236}">
                <a16:creationId xmlns:a16="http://schemas.microsoft.com/office/drawing/2014/main" id="{60691F3A-2A74-485A-AC67-89635F7CB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4718050"/>
            <a:ext cx="519271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FREEFORM">
            <a:extLst>
              <a:ext uri="{FF2B5EF4-FFF2-40B4-BE49-F238E27FC236}">
                <a16:creationId xmlns:a16="http://schemas.microsoft.com/office/drawing/2014/main" id="{2BAB8DB4-AE83-4069-8CDF-87AEF20D15E9}"/>
              </a:ext>
            </a:extLst>
          </p:cNvPr>
          <p:cNvSpPr>
            <a:spLocks noEditPoints="1"/>
          </p:cNvSpPr>
          <p:nvPr/>
        </p:nvSpPr>
        <p:spPr bwMode="auto">
          <a:xfrm>
            <a:off x="1778000" y="860425"/>
            <a:ext cx="1387475" cy="3908425"/>
          </a:xfrm>
          <a:custGeom>
            <a:avLst/>
            <a:gdLst>
              <a:gd name="T0" fmla="*/ 810 w 1852"/>
              <a:gd name="T1" fmla="*/ 5072 h 5210"/>
              <a:gd name="T2" fmla="*/ 398 w 1852"/>
              <a:gd name="T3" fmla="*/ 5155 h 5210"/>
              <a:gd name="T4" fmla="*/ 616 w 1852"/>
              <a:gd name="T5" fmla="*/ 5207 h 5210"/>
              <a:gd name="T6" fmla="*/ 693 w 1852"/>
              <a:gd name="T7" fmla="*/ 5205 h 5210"/>
              <a:gd name="T8" fmla="*/ 810 w 1852"/>
              <a:gd name="T9" fmla="*/ 5072 h 5210"/>
              <a:gd name="T10" fmla="*/ 546 w 1852"/>
              <a:gd name="T11" fmla="*/ 2789 h 5210"/>
              <a:gd name="T12" fmla="*/ 418 w 1852"/>
              <a:gd name="T13" fmla="*/ 2720 h 5210"/>
              <a:gd name="T14" fmla="*/ 274 w 1852"/>
              <a:gd name="T15" fmla="*/ 1867 h 5210"/>
              <a:gd name="T16" fmla="*/ 537 w 1852"/>
              <a:gd name="T17" fmla="*/ 1605 h 5210"/>
              <a:gd name="T18" fmla="*/ 748 w 1852"/>
              <a:gd name="T19" fmla="*/ 1544 h 5210"/>
              <a:gd name="T20" fmla="*/ 560 w 1852"/>
              <a:gd name="T21" fmla="*/ 1267 h 5210"/>
              <a:gd name="T22" fmla="*/ 537 w 1852"/>
              <a:gd name="T23" fmla="*/ 1104 h 5210"/>
              <a:gd name="T24" fmla="*/ 491 w 1852"/>
              <a:gd name="T25" fmla="*/ 770 h 5210"/>
              <a:gd name="T26" fmla="*/ 334 w 1852"/>
              <a:gd name="T27" fmla="*/ 67 h 5210"/>
              <a:gd name="T28" fmla="*/ 1342 w 1852"/>
              <a:gd name="T29" fmla="*/ 346 h 5210"/>
              <a:gd name="T30" fmla="*/ 1372 w 1852"/>
              <a:gd name="T31" fmla="*/ 767 h 5210"/>
              <a:gd name="T32" fmla="*/ 1319 w 1852"/>
              <a:gd name="T33" fmla="*/ 1106 h 5210"/>
              <a:gd name="T34" fmla="*/ 1291 w 1852"/>
              <a:gd name="T35" fmla="*/ 1272 h 5210"/>
              <a:gd name="T36" fmla="*/ 1120 w 1852"/>
              <a:gd name="T37" fmla="*/ 1547 h 5210"/>
              <a:gd name="T38" fmla="*/ 1313 w 1852"/>
              <a:gd name="T39" fmla="*/ 1602 h 5210"/>
              <a:gd name="T40" fmla="*/ 1579 w 1852"/>
              <a:gd name="T41" fmla="*/ 1867 h 5210"/>
              <a:gd name="T42" fmla="*/ 1435 w 1852"/>
              <a:gd name="T43" fmla="*/ 2720 h 5210"/>
              <a:gd name="T44" fmla="*/ 1267 w 1852"/>
              <a:gd name="T45" fmla="*/ 5070 h 5210"/>
              <a:gd name="T46" fmla="*/ 1411 w 1852"/>
              <a:gd name="T47" fmla="*/ 5207 h 5210"/>
              <a:gd name="T48" fmla="*/ 1224 w 1852"/>
              <a:gd name="T49" fmla="*/ 5184 h 5210"/>
              <a:gd name="T50" fmla="*/ 1112 w 1852"/>
              <a:gd name="T51" fmla="*/ 5202 h 5210"/>
              <a:gd name="T52" fmla="*/ 1107 w 1852"/>
              <a:gd name="T53" fmla="*/ 5069 h 5210"/>
              <a:gd name="T54" fmla="*/ 1371 w 1852"/>
              <a:gd name="T55" fmla="*/ 2616 h 5210"/>
              <a:gd name="T56" fmla="*/ 1474 w 1852"/>
              <a:gd name="T57" fmla="*/ 2005 h 5210"/>
              <a:gd name="T58" fmla="*/ 1346 w 1852"/>
              <a:gd name="T59" fmla="*/ 2506 h 5210"/>
              <a:gd name="T60" fmla="*/ 1362 w 1852"/>
              <a:gd name="T61" fmla="*/ 2601 h 5210"/>
              <a:gd name="T62" fmla="*/ 546 w 1852"/>
              <a:gd name="T63" fmla="*/ 2573 h 5210"/>
              <a:gd name="T64" fmla="*/ 546 w 1852"/>
              <a:gd name="T65" fmla="*/ 2514 h 5210"/>
              <a:gd name="T66" fmla="*/ 546 w 1852"/>
              <a:gd name="T67" fmla="*/ 2490 h 5210"/>
              <a:gd name="T68" fmla="*/ 546 w 1852"/>
              <a:gd name="T69" fmla="*/ 2400 h 5210"/>
              <a:gd name="T70" fmla="*/ 544 w 1852"/>
              <a:gd name="T71" fmla="*/ 2190 h 5210"/>
              <a:gd name="T72" fmla="*/ 539 w 1852"/>
              <a:gd name="T73" fmla="*/ 1969 h 5210"/>
              <a:gd name="T74" fmla="*/ 538 w 1852"/>
              <a:gd name="T75" fmla="*/ 1955 h 5210"/>
              <a:gd name="T76" fmla="*/ 538 w 1852"/>
              <a:gd name="T77" fmla="*/ 1941 h 5210"/>
              <a:gd name="T78" fmla="*/ 538 w 1852"/>
              <a:gd name="T79" fmla="*/ 1929 h 5210"/>
              <a:gd name="T80" fmla="*/ 537 w 1852"/>
              <a:gd name="T81" fmla="*/ 1874 h 5210"/>
              <a:gd name="T82" fmla="*/ 361 w 1852"/>
              <a:gd name="T83" fmla="*/ 1982 h 5210"/>
              <a:gd name="T84" fmla="*/ 491 w 1852"/>
              <a:gd name="T85" fmla="*/ 2601 h 5210"/>
              <a:gd name="T86" fmla="*/ 546 w 1852"/>
              <a:gd name="T87" fmla="*/ 2573 h 5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52" h="5210">
                <a:moveTo>
                  <a:pt x="949" y="2899"/>
                </a:moveTo>
                <a:cubicBezTo>
                  <a:pt x="698" y="2899"/>
                  <a:pt x="811" y="4984"/>
                  <a:pt x="810" y="5072"/>
                </a:cubicBezTo>
                <a:lnTo>
                  <a:pt x="651" y="5072"/>
                </a:lnTo>
                <a:cubicBezTo>
                  <a:pt x="539" y="5173"/>
                  <a:pt x="402" y="5132"/>
                  <a:pt x="398" y="5155"/>
                </a:cubicBezTo>
                <a:cubicBezTo>
                  <a:pt x="388" y="5174"/>
                  <a:pt x="401" y="5208"/>
                  <a:pt x="506" y="5210"/>
                </a:cubicBezTo>
                <a:cubicBezTo>
                  <a:pt x="544" y="5210"/>
                  <a:pt x="616" y="5207"/>
                  <a:pt x="616" y="5207"/>
                </a:cubicBezTo>
                <a:cubicBezTo>
                  <a:pt x="626" y="5203"/>
                  <a:pt x="695" y="5181"/>
                  <a:pt x="693" y="5187"/>
                </a:cubicBezTo>
                <a:lnTo>
                  <a:pt x="693" y="5205"/>
                </a:lnTo>
                <a:lnTo>
                  <a:pt x="805" y="5205"/>
                </a:lnTo>
                <a:cubicBezTo>
                  <a:pt x="824" y="5161"/>
                  <a:pt x="830" y="5127"/>
                  <a:pt x="810" y="5072"/>
                </a:cubicBezTo>
                <a:lnTo>
                  <a:pt x="651" y="5069"/>
                </a:lnTo>
                <a:cubicBezTo>
                  <a:pt x="634" y="4710"/>
                  <a:pt x="559" y="3271"/>
                  <a:pt x="546" y="2789"/>
                </a:cubicBezTo>
                <a:cubicBezTo>
                  <a:pt x="538" y="2787"/>
                  <a:pt x="528" y="2785"/>
                  <a:pt x="518" y="2784"/>
                </a:cubicBezTo>
                <a:cubicBezTo>
                  <a:pt x="478" y="2780"/>
                  <a:pt x="419" y="2725"/>
                  <a:pt x="418" y="2720"/>
                </a:cubicBezTo>
                <a:lnTo>
                  <a:pt x="420" y="2717"/>
                </a:lnTo>
                <a:cubicBezTo>
                  <a:pt x="106" y="2576"/>
                  <a:pt x="0" y="2161"/>
                  <a:pt x="274" y="1867"/>
                </a:cubicBezTo>
                <a:lnTo>
                  <a:pt x="258" y="1847"/>
                </a:lnTo>
                <a:cubicBezTo>
                  <a:pt x="347" y="1754"/>
                  <a:pt x="409" y="1696"/>
                  <a:pt x="537" y="1605"/>
                </a:cubicBezTo>
                <a:lnTo>
                  <a:pt x="537" y="1602"/>
                </a:lnTo>
                <a:cubicBezTo>
                  <a:pt x="591" y="1577"/>
                  <a:pt x="696" y="1561"/>
                  <a:pt x="748" y="1544"/>
                </a:cubicBezTo>
                <a:lnTo>
                  <a:pt x="757" y="1527"/>
                </a:lnTo>
                <a:cubicBezTo>
                  <a:pt x="662" y="1425"/>
                  <a:pt x="568" y="1311"/>
                  <a:pt x="560" y="1267"/>
                </a:cubicBezTo>
                <a:cubicBezTo>
                  <a:pt x="555" y="1236"/>
                  <a:pt x="524" y="1135"/>
                  <a:pt x="537" y="1104"/>
                </a:cubicBezTo>
                <a:lnTo>
                  <a:pt x="537" y="1104"/>
                </a:lnTo>
                <a:cubicBezTo>
                  <a:pt x="537" y="1101"/>
                  <a:pt x="536" y="1098"/>
                  <a:pt x="536" y="1095"/>
                </a:cubicBezTo>
                <a:cubicBezTo>
                  <a:pt x="442" y="1023"/>
                  <a:pt x="339" y="852"/>
                  <a:pt x="491" y="770"/>
                </a:cubicBezTo>
                <a:cubicBezTo>
                  <a:pt x="480" y="688"/>
                  <a:pt x="472" y="583"/>
                  <a:pt x="471" y="440"/>
                </a:cubicBezTo>
                <a:cubicBezTo>
                  <a:pt x="405" y="406"/>
                  <a:pt x="327" y="244"/>
                  <a:pt x="334" y="67"/>
                </a:cubicBezTo>
                <a:cubicBezTo>
                  <a:pt x="554" y="206"/>
                  <a:pt x="712" y="31"/>
                  <a:pt x="944" y="15"/>
                </a:cubicBezTo>
                <a:cubicBezTo>
                  <a:pt x="1177" y="0"/>
                  <a:pt x="1353" y="85"/>
                  <a:pt x="1342" y="346"/>
                </a:cubicBezTo>
                <a:cubicBezTo>
                  <a:pt x="1425" y="365"/>
                  <a:pt x="1407" y="559"/>
                  <a:pt x="1370" y="767"/>
                </a:cubicBezTo>
                <a:lnTo>
                  <a:pt x="1372" y="767"/>
                </a:lnTo>
                <a:cubicBezTo>
                  <a:pt x="1536" y="852"/>
                  <a:pt x="1416" y="1037"/>
                  <a:pt x="1319" y="1104"/>
                </a:cubicBezTo>
                <a:lnTo>
                  <a:pt x="1319" y="1106"/>
                </a:lnTo>
                <a:lnTo>
                  <a:pt x="1320" y="1104"/>
                </a:lnTo>
                <a:cubicBezTo>
                  <a:pt x="1333" y="1135"/>
                  <a:pt x="1297" y="1241"/>
                  <a:pt x="1291" y="1272"/>
                </a:cubicBezTo>
                <a:cubicBezTo>
                  <a:pt x="1283" y="1314"/>
                  <a:pt x="1195" y="1422"/>
                  <a:pt x="1108" y="1520"/>
                </a:cubicBezTo>
                <a:lnTo>
                  <a:pt x="1120" y="1547"/>
                </a:lnTo>
                <a:cubicBezTo>
                  <a:pt x="1183" y="1560"/>
                  <a:pt x="1278" y="1581"/>
                  <a:pt x="1312" y="1594"/>
                </a:cubicBezTo>
                <a:lnTo>
                  <a:pt x="1313" y="1602"/>
                </a:lnTo>
                <a:cubicBezTo>
                  <a:pt x="1443" y="1695"/>
                  <a:pt x="1505" y="1754"/>
                  <a:pt x="1594" y="1847"/>
                </a:cubicBezTo>
                <a:lnTo>
                  <a:pt x="1579" y="1867"/>
                </a:lnTo>
                <a:cubicBezTo>
                  <a:pt x="1852" y="2161"/>
                  <a:pt x="1746" y="2576"/>
                  <a:pt x="1433" y="2717"/>
                </a:cubicBezTo>
                <a:lnTo>
                  <a:pt x="1435" y="2720"/>
                </a:lnTo>
                <a:cubicBezTo>
                  <a:pt x="1434" y="2724"/>
                  <a:pt x="1393" y="2763"/>
                  <a:pt x="1356" y="2778"/>
                </a:cubicBezTo>
                <a:cubicBezTo>
                  <a:pt x="1346" y="3248"/>
                  <a:pt x="1283" y="4705"/>
                  <a:pt x="1267" y="5070"/>
                </a:cubicBezTo>
                <a:cubicBezTo>
                  <a:pt x="1379" y="5170"/>
                  <a:pt x="1515" y="5129"/>
                  <a:pt x="1519" y="5152"/>
                </a:cubicBezTo>
                <a:cubicBezTo>
                  <a:pt x="1529" y="5171"/>
                  <a:pt x="1516" y="5205"/>
                  <a:pt x="1411" y="5207"/>
                </a:cubicBezTo>
                <a:cubicBezTo>
                  <a:pt x="1373" y="5207"/>
                  <a:pt x="1301" y="5204"/>
                  <a:pt x="1301" y="5204"/>
                </a:cubicBezTo>
                <a:cubicBezTo>
                  <a:pt x="1290" y="5200"/>
                  <a:pt x="1221" y="5178"/>
                  <a:pt x="1224" y="5184"/>
                </a:cubicBezTo>
                <a:lnTo>
                  <a:pt x="1223" y="5202"/>
                </a:lnTo>
                <a:lnTo>
                  <a:pt x="1112" y="5202"/>
                </a:lnTo>
                <a:cubicBezTo>
                  <a:pt x="1093" y="5158"/>
                  <a:pt x="1087" y="5124"/>
                  <a:pt x="1107" y="5069"/>
                </a:cubicBezTo>
                <a:lnTo>
                  <a:pt x="1107" y="5069"/>
                </a:lnTo>
                <a:cubicBezTo>
                  <a:pt x="1106" y="4981"/>
                  <a:pt x="1200" y="2899"/>
                  <a:pt x="949" y="2899"/>
                </a:cubicBezTo>
                <a:close/>
                <a:moveTo>
                  <a:pt x="1371" y="2616"/>
                </a:moveTo>
                <a:cubicBezTo>
                  <a:pt x="1508" y="2513"/>
                  <a:pt x="1708" y="2286"/>
                  <a:pt x="1491" y="1982"/>
                </a:cubicBezTo>
                <a:lnTo>
                  <a:pt x="1474" y="2005"/>
                </a:lnTo>
                <a:cubicBezTo>
                  <a:pt x="1427" y="1964"/>
                  <a:pt x="1387" y="1932"/>
                  <a:pt x="1355" y="1906"/>
                </a:cubicBezTo>
                <a:cubicBezTo>
                  <a:pt x="1351" y="2059"/>
                  <a:pt x="1345" y="2227"/>
                  <a:pt x="1346" y="2506"/>
                </a:cubicBezTo>
                <a:cubicBezTo>
                  <a:pt x="1347" y="2534"/>
                  <a:pt x="1348" y="2563"/>
                  <a:pt x="1350" y="2593"/>
                </a:cubicBezTo>
                <a:lnTo>
                  <a:pt x="1362" y="2601"/>
                </a:lnTo>
                <a:lnTo>
                  <a:pt x="1371" y="2616"/>
                </a:lnTo>
                <a:close/>
                <a:moveTo>
                  <a:pt x="546" y="2573"/>
                </a:moveTo>
                <a:cubicBezTo>
                  <a:pt x="546" y="2554"/>
                  <a:pt x="546" y="2534"/>
                  <a:pt x="546" y="2516"/>
                </a:cubicBezTo>
                <a:lnTo>
                  <a:pt x="546" y="2514"/>
                </a:lnTo>
                <a:lnTo>
                  <a:pt x="546" y="2490"/>
                </a:lnTo>
                <a:lnTo>
                  <a:pt x="546" y="2490"/>
                </a:lnTo>
                <a:cubicBezTo>
                  <a:pt x="547" y="2459"/>
                  <a:pt x="546" y="2429"/>
                  <a:pt x="546" y="2401"/>
                </a:cubicBezTo>
                <a:lnTo>
                  <a:pt x="546" y="2400"/>
                </a:lnTo>
                <a:cubicBezTo>
                  <a:pt x="546" y="2322"/>
                  <a:pt x="545" y="2254"/>
                  <a:pt x="544" y="2193"/>
                </a:cubicBezTo>
                <a:lnTo>
                  <a:pt x="544" y="2190"/>
                </a:lnTo>
                <a:cubicBezTo>
                  <a:pt x="542" y="2108"/>
                  <a:pt x="540" y="2037"/>
                  <a:pt x="539" y="1970"/>
                </a:cubicBezTo>
                <a:lnTo>
                  <a:pt x="539" y="1969"/>
                </a:lnTo>
                <a:lnTo>
                  <a:pt x="539" y="1961"/>
                </a:lnTo>
                <a:lnTo>
                  <a:pt x="538" y="1955"/>
                </a:lnTo>
                <a:lnTo>
                  <a:pt x="538" y="1951"/>
                </a:lnTo>
                <a:lnTo>
                  <a:pt x="538" y="1941"/>
                </a:lnTo>
                <a:lnTo>
                  <a:pt x="538" y="1931"/>
                </a:lnTo>
                <a:lnTo>
                  <a:pt x="538" y="1929"/>
                </a:lnTo>
                <a:lnTo>
                  <a:pt x="538" y="1922"/>
                </a:lnTo>
                <a:cubicBezTo>
                  <a:pt x="537" y="1906"/>
                  <a:pt x="537" y="1890"/>
                  <a:pt x="537" y="1874"/>
                </a:cubicBezTo>
                <a:cubicBezTo>
                  <a:pt x="500" y="1904"/>
                  <a:pt x="448" y="1946"/>
                  <a:pt x="379" y="2005"/>
                </a:cubicBezTo>
                <a:lnTo>
                  <a:pt x="361" y="1982"/>
                </a:lnTo>
                <a:cubicBezTo>
                  <a:pt x="144" y="2286"/>
                  <a:pt x="345" y="2513"/>
                  <a:pt x="482" y="2616"/>
                </a:cubicBezTo>
                <a:lnTo>
                  <a:pt x="491" y="2601"/>
                </a:lnTo>
                <a:lnTo>
                  <a:pt x="545" y="2562"/>
                </a:lnTo>
                <a:lnTo>
                  <a:pt x="546" y="2573"/>
                </a:lnTo>
                <a:close/>
              </a:path>
            </a:pathLst>
          </a:custGeom>
          <a:solidFill>
            <a:srgbClr val="93C8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">
            <a:extLst>
              <a:ext uri="{FF2B5EF4-FFF2-40B4-BE49-F238E27FC236}">
                <a16:creationId xmlns:a16="http://schemas.microsoft.com/office/drawing/2014/main" id="{42836E6C-0EF2-455D-AB1A-452F2287C443}"/>
              </a:ext>
            </a:extLst>
          </p:cNvPr>
          <p:cNvSpPr>
            <a:spLocks/>
          </p:cNvSpPr>
          <p:nvPr/>
        </p:nvSpPr>
        <p:spPr bwMode="auto">
          <a:xfrm>
            <a:off x="4824413" y="2540000"/>
            <a:ext cx="1203325" cy="2228850"/>
          </a:xfrm>
          <a:custGeom>
            <a:avLst/>
            <a:gdLst>
              <a:gd name="T0" fmla="*/ 422 w 1607"/>
              <a:gd name="T1" fmla="*/ 163 h 2972"/>
              <a:gd name="T2" fmla="*/ 422 w 1607"/>
              <a:gd name="T3" fmla="*/ 252 h 2972"/>
              <a:gd name="T4" fmla="*/ 422 w 1607"/>
              <a:gd name="T5" fmla="*/ 252 h 2972"/>
              <a:gd name="T6" fmla="*/ 422 w 1607"/>
              <a:gd name="T7" fmla="*/ 276 h 2972"/>
              <a:gd name="T8" fmla="*/ 422 w 1607"/>
              <a:gd name="T9" fmla="*/ 278 h 2972"/>
              <a:gd name="T10" fmla="*/ 422 w 1607"/>
              <a:gd name="T11" fmla="*/ 335 h 2972"/>
              <a:gd name="T12" fmla="*/ 421 w 1607"/>
              <a:gd name="T13" fmla="*/ 324 h 2972"/>
              <a:gd name="T14" fmla="*/ 367 w 1607"/>
              <a:gd name="T15" fmla="*/ 363 h 2972"/>
              <a:gd name="T16" fmla="*/ 357 w 1607"/>
              <a:gd name="T17" fmla="*/ 378 h 2972"/>
              <a:gd name="T18" fmla="*/ 153 w 1607"/>
              <a:gd name="T19" fmla="*/ 100 h 2972"/>
              <a:gd name="T20" fmla="*/ 0 w 1607"/>
              <a:gd name="T21" fmla="*/ 95 h 2972"/>
              <a:gd name="T22" fmla="*/ 296 w 1607"/>
              <a:gd name="T23" fmla="*/ 479 h 2972"/>
              <a:gd name="T24" fmla="*/ 294 w 1607"/>
              <a:gd name="T25" fmla="*/ 482 h 2972"/>
              <a:gd name="T26" fmla="*/ 394 w 1607"/>
              <a:gd name="T27" fmla="*/ 546 h 2972"/>
              <a:gd name="T28" fmla="*/ 422 w 1607"/>
              <a:gd name="T29" fmla="*/ 551 h 2972"/>
              <a:gd name="T30" fmla="*/ 527 w 1607"/>
              <a:gd name="T31" fmla="*/ 2831 h 2972"/>
              <a:gd name="T32" fmla="*/ 527 w 1607"/>
              <a:gd name="T33" fmla="*/ 2834 h 2972"/>
              <a:gd name="T34" fmla="*/ 274 w 1607"/>
              <a:gd name="T35" fmla="*/ 2917 h 2972"/>
              <a:gd name="T36" fmla="*/ 382 w 1607"/>
              <a:gd name="T37" fmla="*/ 2972 h 2972"/>
              <a:gd name="T38" fmla="*/ 492 w 1607"/>
              <a:gd name="T39" fmla="*/ 2969 h 2972"/>
              <a:gd name="T40" fmla="*/ 569 w 1607"/>
              <a:gd name="T41" fmla="*/ 2949 h 2972"/>
              <a:gd name="T42" fmla="*/ 569 w 1607"/>
              <a:gd name="T43" fmla="*/ 2967 h 2972"/>
              <a:gd name="T44" fmla="*/ 681 w 1607"/>
              <a:gd name="T45" fmla="*/ 2967 h 2972"/>
              <a:gd name="T46" fmla="*/ 694 w 1607"/>
              <a:gd name="T47" fmla="*/ 2844 h 2972"/>
              <a:gd name="T48" fmla="*/ 825 w 1607"/>
              <a:gd name="T49" fmla="*/ 661 h 2972"/>
              <a:gd name="T50" fmla="*/ 983 w 1607"/>
              <a:gd name="T51" fmla="*/ 2831 h 2972"/>
              <a:gd name="T52" fmla="*/ 983 w 1607"/>
              <a:gd name="T53" fmla="*/ 2831 h 2972"/>
              <a:gd name="T54" fmla="*/ 988 w 1607"/>
              <a:gd name="T55" fmla="*/ 2964 h 2972"/>
              <a:gd name="T56" fmla="*/ 1099 w 1607"/>
              <a:gd name="T57" fmla="*/ 2964 h 2972"/>
              <a:gd name="T58" fmla="*/ 1100 w 1607"/>
              <a:gd name="T59" fmla="*/ 2946 h 2972"/>
              <a:gd name="T60" fmla="*/ 1177 w 1607"/>
              <a:gd name="T61" fmla="*/ 2966 h 2972"/>
              <a:gd name="T62" fmla="*/ 1287 w 1607"/>
              <a:gd name="T63" fmla="*/ 2969 h 2972"/>
              <a:gd name="T64" fmla="*/ 1395 w 1607"/>
              <a:gd name="T65" fmla="*/ 2914 h 2972"/>
              <a:gd name="T66" fmla="*/ 1143 w 1607"/>
              <a:gd name="T67" fmla="*/ 2832 h 2972"/>
              <a:gd name="T68" fmla="*/ 1232 w 1607"/>
              <a:gd name="T69" fmla="*/ 540 h 2972"/>
              <a:gd name="T70" fmla="*/ 1311 w 1607"/>
              <a:gd name="T71" fmla="*/ 482 h 2972"/>
              <a:gd name="T72" fmla="*/ 1309 w 1607"/>
              <a:gd name="T73" fmla="*/ 479 h 2972"/>
              <a:gd name="T74" fmla="*/ 1607 w 1607"/>
              <a:gd name="T75" fmla="*/ 83 h 2972"/>
              <a:gd name="T76" fmla="*/ 1455 w 1607"/>
              <a:gd name="T77" fmla="*/ 87 h 2972"/>
              <a:gd name="T78" fmla="*/ 1247 w 1607"/>
              <a:gd name="T79" fmla="*/ 378 h 2972"/>
              <a:gd name="T80" fmla="*/ 1238 w 1607"/>
              <a:gd name="T81" fmla="*/ 363 h 2972"/>
              <a:gd name="T82" fmla="*/ 1226 w 1607"/>
              <a:gd name="T83" fmla="*/ 355 h 2972"/>
              <a:gd name="T84" fmla="*/ 1222 w 1607"/>
              <a:gd name="T85" fmla="*/ 268 h 2972"/>
              <a:gd name="T86" fmla="*/ 1222 w 1607"/>
              <a:gd name="T87" fmla="*/ 193 h 2972"/>
              <a:gd name="T88" fmla="*/ 739 w 1607"/>
              <a:gd name="T89" fmla="*/ 89 h 2972"/>
              <a:gd name="T90" fmla="*/ 422 w 1607"/>
              <a:gd name="T91" fmla="*/ 159 h 2972"/>
              <a:gd name="T92" fmla="*/ 422 w 1607"/>
              <a:gd name="T93" fmla="*/ 162 h 2972"/>
              <a:gd name="T94" fmla="*/ 422 w 1607"/>
              <a:gd name="T95" fmla="*/ 163 h 29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07" h="2972">
                <a:moveTo>
                  <a:pt x="422" y="163"/>
                </a:moveTo>
                <a:cubicBezTo>
                  <a:pt x="422" y="191"/>
                  <a:pt x="423" y="221"/>
                  <a:pt x="422" y="252"/>
                </a:cubicBezTo>
                <a:lnTo>
                  <a:pt x="422" y="252"/>
                </a:lnTo>
                <a:lnTo>
                  <a:pt x="422" y="276"/>
                </a:lnTo>
                <a:lnTo>
                  <a:pt x="422" y="278"/>
                </a:lnTo>
                <a:lnTo>
                  <a:pt x="422" y="335"/>
                </a:lnTo>
                <a:lnTo>
                  <a:pt x="421" y="324"/>
                </a:lnTo>
                <a:lnTo>
                  <a:pt x="367" y="363"/>
                </a:lnTo>
                <a:lnTo>
                  <a:pt x="357" y="378"/>
                </a:lnTo>
                <a:cubicBezTo>
                  <a:pt x="282" y="321"/>
                  <a:pt x="186" y="226"/>
                  <a:pt x="153" y="100"/>
                </a:cubicBezTo>
                <a:cubicBezTo>
                  <a:pt x="108" y="92"/>
                  <a:pt x="58" y="88"/>
                  <a:pt x="0" y="95"/>
                </a:cubicBezTo>
                <a:cubicBezTo>
                  <a:pt x="27" y="260"/>
                  <a:pt x="134" y="406"/>
                  <a:pt x="296" y="479"/>
                </a:cubicBezTo>
                <a:lnTo>
                  <a:pt x="294" y="482"/>
                </a:lnTo>
                <a:cubicBezTo>
                  <a:pt x="295" y="487"/>
                  <a:pt x="354" y="542"/>
                  <a:pt x="394" y="546"/>
                </a:cubicBezTo>
                <a:cubicBezTo>
                  <a:pt x="404" y="547"/>
                  <a:pt x="414" y="549"/>
                  <a:pt x="422" y="551"/>
                </a:cubicBezTo>
                <a:cubicBezTo>
                  <a:pt x="435" y="1033"/>
                  <a:pt x="510" y="2472"/>
                  <a:pt x="527" y="2831"/>
                </a:cubicBezTo>
                <a:lnTo>
                  <a:pt x="527" y="2834"/>
                </a:lnTo>
                <a:cubicBezTo>
                  <a:pt x="415" y="2935"/>
                  <a:pt x="278" y="2894"/>
                  <a:pt x="274" y="2917"/>
                </a:cubicBezTo>
                <a:cubicBezTo>
                  <a:pt x="264" y="2936"/>
                  <a:pt x="277" y="2970"/>
                  <a:pt x="382" y="2972"/>
                </a:cubicBezTo>
                <a:cubicBezTo>
                  <a:pt x="420" y="2972"/>
                  <a:pt x="492" y="2969"/>
                  <a:pt x="492" y="2969"/>
                </a:cubicBezTo>
                <a:cubicBezTo>
                  <a:pt x="502" y="2965"/>
                  <a:pt x="571" y="2943"/>
                  <a:pt x="569" y="2949"/>
                </a:cubicBezTo>
                <a:lnTo>
                  <a:pt x="569" y="2967"/>
                </a:lnTo>
                <a:lnTo>
                  <a:pt x="681" y="2967"/>
                </a:lnTo>
                <a:cubicBezTo>
                  <a:pt x="700" y="2923"/>
                  <a:pt x="714" y="2900"/>
                  <a:pt x="694" y="2844"/>
                </a:cubicBezTo>
                <a:cubicBezTo>
                  <a:pt x="695" y="2757"/>
                  <a:pt x="574" y="661"/>
                  <a:pt x="825" y="661"/>
                </a:cubicBezTo>
                <a:cubicBezTo>
                  <a:pt x="1076" y="661"/>
                  <a:pt x="982" y="2743"/>
                  <a:pt x="983" y="2831"/>
                </a:cubicBezTo>
                <a:lnTo>
                  <a:pt x="983" y="2831"/>
                </a:lnTo>
                <a:cubicBezTo>
                  <a:pt x="963" y="2886"/>
                  <a:pt x="969" y="2920"/>
                  <a:pt x="988" y="2964"/>
                </a:cubicBezTo>
                <a:lnTo>
                  <a:pt x="1099" y="2964"/>
                </a:lnTo>
                <a:lnTo>
                  <a:pt x="1100" y="2946"/>
                </a:lnTo>
                <a:cubicBezTo>
                  <a:pt x="1097" y="2940"/>
                  <a:pt x="1166" y="2962"/>
                  <a:pt x="1177" y="2966"/>
                </a:cubicBezTo>
                <a:cubicBezTo>
                  <a:pt x="1177" y="2966"/>
                  <a:pt x="1249" y="2969"/>
                  <a:pt x="1287" y="2969"/>
                </a:cubicBezTo>
                <a:cubicBezTo>
                  <a:pt x="1392" y="2967"/>
                  <a:pt x="1405" y="2933"/>
                  <a:pt x="1395" y="2914"/>
                </a:cubicBezTo>
                <a:cubicBezTo>
                  <a:pt x="1391" y="2891"/>
                  <a:pt x="1255" y="2932"/>
                  <a:pt x="1143" y="2832"/>
                </a:cubicBezTo>
                <a:cubicBezTo>
                  <a:pt x="1159" y="2467"/>
                  <a:pt x="1222" y="1010"/>
                  <a:pt x="1232" y="540"/>
                </a:cubicBezTo>
                <a:cubicBezTo>
                  <a:pt x="1269" y="525"/>
                  <a:pt x="1310" y="486"/>
                  <a:pt x="1311" y="482"/>
                </a:cubicBezTo>
                <a:lnTo>
                  <a:pt x="1309" y="479"/>
                </a:lnTo>
                <a:cubicBezTo>
                  <a:pt x="1475" y="404"/>
                  <a:pt x="1583" y="253"/>
                  <a:pt x="1607" y="83"/>
                </a:cubicBezTo>
                <a:cubicBezTo>
                  <a:pt x="1553" y="60"/>
                  <a:pt x="1501" y="55"/>
                  <a:pt x="1455" y="87"/>
                </a:cubicBezTo>
                <a:cubicBezTo>
                  <a:pt x="1425" y="219"/>
                  <a:pt x="1326" y="319"/>
                  <a:pt x="1247" y="378"/>
                </a:cubicBezTo>
                <a:lnTo>
                  <a:pt x="1238" y="363"/>
                </a:lnTo>
                <a:lnTo>
                  <a:pt x="1226" y="355"/>
                </a:lnTo>
                <a:lnTo>
                  <a:pt x="1222" y="268"/>
                </a:lnTo>
                <a:cubicBezTo>
                  <a:pt x="1222" y="242"/>
                  <a:pt x="1222" y="217"/>
                  <a:pt x="1222" y="193"/>
                </a:cubicBezTo>
                <a:cubicBezTo>
                  <a:pt x="1007" y="224"/>
                  <a:pt x="946" y="0"/>
                  <a:pt x="739" y="89"/>
                </a:cubicBezTo>
                <a:cubicBezTo>
                  <a:pt x="602" y="148"/>
                  <a:pt x="504" y="164"/>
                  <a:pt x="422" y="159"/>
                </a:cubicBezTo>
                <a:cubicBezTo>
                  <a:pt x="422" y="160"/>
                  <a:pt x="422" y="161"/>
                  <a:pt x="422" y="162"/>
                </a:cubicBezTo>
                <a:lnTo>
                  <a:pt x="422" y="163"/>
                </a:lnTo>
                <a:close/>
              </a:path>
            </a:pathLst>
          </a:custGeom>
          <a:solidFill>
            <a:srgbClr val="D1E2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">
            <a:extLst>
              <a:ext uri="{FF2B5EF4-FFF2-40B4-BE49-F238E27FC236}">
                <a16:creationId xmlns:a16="http://schemas.microsoft.com/office/drawing/2014/main" id="{5E8ED726-4DF0-4073-B58A-198F824BB13F}"/>
              </a:ext>
            </a:extLst>
          </p:cNvPr>
          <p:cNvSpPr>
            <a:spLocks noEditPoints="1"/>
          </p:cNvSpPr>
          <p:nvPr/>
        </p:nvSpPr>
        <p:spPr bwMode="auto">
          <a:xfrm>
            <a:off x="6146800" y="860425"/>
            <a:ext cx="1385888" cy="3908425"/>
          </a:xfrm>
          <a:custGeom>
            <a:avLst/>
            <a:gdLst>
              <a:gd name="T0" fmla="*/ 810 w 1852"/>
              <a:gd name="T1" fmla="*/ 5072 h 5210"/>
              <a:gd name="T2" fmla="*/ 398 w 1852"/>
              <a:gd name="T3" fmla="*/ 5155 h 5210"/>
              <a:gd name="T4" fmla="*/ 616 w 1852"/>
              <a:gd name="T5" fmla="*/ 5207 h 5210"/>
              <a:gd name="T6" fmla="*/ 694 w 1852"/>
              <a:gd name="T7" fmla="*/ 5205 h 5210"/>
              <a:gd name="T8" fmla="*/ 810 w 1852"/>
              <a:gd name="T9" fmla="*/ 5072 h 5210"/>
              <a:gd name="T10" fmla="*/ 546 w 1852"/>
              <a:gd name="T11" fmla="*/ 2789 h 5210"/>
              <a:gd name="T12" fmla="*/ 418 w 1852"/>
              <a:gd name="T13" fmla="*/ 2720 h 5210"/>
              <a:gd name="T14" fmla="*/ 274 w 1852"/>
              <a:gd name="T15" fmla="*/ 1867 h 5210"/>
              <a:gd name="T16" fmla="*/ 537 w 1852"/>
              <a:gd name="T17" fmla="*/ 1605 h 5210"/>
              <a:gd name="T18" fmla="*/ 748 w 1852"/>
              <a:gd name="T19" fmla="*/ 1544 h 5210"/>
              <a:gd name="T20" fmla="*/ 560 w 1852"/>
              <a:gd name="T21" fmla="*/ 1267 h 5210"/>
              <a:gd name="T22" fmla="*/ 537 w 1852"/>
              <a:gd name="T23" fmla="*/ 1104 h 5210"/>
              <a:gd name="T24" fmla="*/ 491 w 1852"/>
              <a:gd name="T25" fmla="*/ 770 h 5210"/>
              <a:gd name="T26" fmla="*/ 334 w 1852"/>
              <a:gd name="T27" fmla="*/ 67 h 5210"/>
              <a:gd name="T28" fmla="*/ 1342 w 1852"/>
              <a:gd name="T29" fmla="*/ 346 h 5210"/>
              <a:gd name="T30" fmla="*/ 1372 w 1852"/>
              <a:gd name="T31" fmla="*/ 767 h 5210"/>
              <a:gd name="T32" fmla="*/ 1319 w 1852"/>
              <a:gd name="T33" fmla="*/ 1106 h 5210"/>
              <a:gd name="T34" fmla="*/ 1291 w 1852"/>
              <a:gd name="T35" fmla="*/ 1272 h 5210"/>
              <a:gd name="T36" fmla="*/ 1120 w 1852"/>
              <a:gd name="T37" fmla="*/ 1547 h 5210"/>
              <a:gd name="T38" fmla="*/ 1313 w 1852"/>
              <a:gd name="T39" fmla="*/ 1602 h 5210"/>
              <a:gd name="T40" fmla="*/ 1579 w 1852"/>
              <a:gd name="T41" fmla="*/ 1867 h 5210"/>
              <a:gd name="T42" fmla="*/ 1435 w 1852"/>
              <a:gd name="T43" fmla="*/ 2720 h 5210"/>
              <a:gd name="T44" fmla="*/ 1267 w 1852"/>
              <a:gd name="T45" fmla="*/ 5070 h 5210"/>
              <a:gd name="T46" fmla="*/ 1411 w 1852"/>
              <a:gd name="T47" fmla="*/ 5207 h 5210"/>
              <a:gd name="T48" fmla="*/ 1224 w 1852"/>
              <a:gd name="T49" fmla="*/ 5184 h 5210"/>
              <a:gd name="T50" fmla="*/ 1112 w 1852"/>
              <a:gd name="T51" fmla="*/ 5202 h 5210"/>
              <a:gd name="T52" fmla="*/ 1107 w 1852"/>
              <a:gd name="T53" fmla="*/ 5069 h 5210"/>
              <a:gd name="T54" fmla="*/ 1371 w 1852"/>
              <a:gd name="T55" fmla="*/ 2616 h 5210"/>
              <a:gd name="T56" fmla="*/ 1474 w 1852"/>
              <a:gd name="T57" fmla="*/ 2005 h 5210"/>
              <a:gd name="T58" fmla="*/ 1346 w 1852"/>
              <a:gd name="T59" fmla="*/ 2506 h 5210"/>
              <a:gd name="T60" fmla="*/ 1362 w 1852"/>
              <a:gd name="T61" fmla="*/ 2601 h 5210"/>
              <a:gd name="T62" fmla="*/ 546 w 1852"/>
              <a:gd name="T63" fmla="*/ 2573 h 5210"/>
              <a:gd name="T64" fmla="*/ 546 w 1852"/>
              <a:gd name="T65" fmla="*/ 2514 h 5210"/>
              <a:gd name="T66" fmla="*/ 547 w 1852"/>
              <a:gd name="T67" fmla="*/ 2490 h 5210"/>
              <a:gd name="T68" fmla="*/ 546 w 1852"/>
              <a:gd name="T69" fmla="*/ 2400 h 5210"/>
              <a:gd name="T70" fmla="*/ 544 w 1852"/>
              <a:gd name="T71" fmla="*/ 2190 h 5210"/>
              <a:gd name="T72" fmla="*/ 539 w 1852"/>
              <a:gd name="T73" fmla="*/ 1969 h 5210"/>
              <a:gd name="T74" fmla="*/ 538 w 1852"/>
              <a:gd name="T75" fmla="*/ 1955 h 5210"/>
              <a:gd name="T76" fmla="*/ 538 w 1852"/>
              <a:gd name="T77" fmla="*/ 1941 h 5210"/>
              <a:gd name="T78" fmla="*/ 538 w 1852"/>
              <a:gd name="T79" fmla="*/ 1929 h 5210"/>
              <a:gd name="T80" fmla="*/ 537 w 1852"/>
              <a:gd name="T81" fmla="*/ 1874 h 5210"/>
              <a:gd name="T82" fmla="*/ 361 w 1852"/>
              <a:gd name="T83" fmla="*/ 1982 h 5210"/>
              <a:gd name="T84" fmla="*/ 491 w 1852"/>
              <a:gd name="T85" fmla="*/ 2601 h 5210"/>
              <a:gd name="T86" fmla="*/ 546 w 1852"/>
              <a:gd name="T87" fmla="*/ 2573 h 5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52" h="5210">
                <a:moveTo>
                  <a:pt x="949" y="2899"/>
                </a:moveTo>
                <a:cubicBezTo>
                  <a:pt x="698" y="2899"/>
                  <a:pt x="811" y="4984"/>
                  <a:pt x="810" y="5072"/>
                </a:cubicBezTo>
                <a:lnTo>
                  <a:pt x="652" y="5072"/>
                </a:lnTo>
                <a:cubicBezTo>
                  <a:pt x="539" y="5173"/>
                  <a:pt x="402" y="5132"/>
                  <a:pt x="398" y="5155"/>
                </a:cubicBezTo>
                <a:cubicBezTo>
                  <a:pt x="388" y="5174"/>
                  <a:pt x="401" y="5208"/>
                  <a:pt x="506" y="5210"/>
                </a:cubicBezTo>
                <a:cubicBezTo>
                  <a:pt x="544" y="5210"/>
                  <a:pt x="616" y="5207"/>
                  <a:pt x="616" y="5207"/>
                </a:cubicBezTo>
                <a:cubicBezTo>
                  <a:pt x="626" y="5203"/>
                  <a:pt x="695" y="5181"/>
                  <a:pt x="693" y="5187"/>
                </a:cubicBezTo>
                <a:lnTo>
                  <a:pt x="694" y="5205"/>
                </a:lnTo>
                <a:lnTo>
                  <a:pt x="805" y="5205"/>
                </a:lnTo>
                <a:cubicBezTo>
                  <a:pt x="824" y="5161"/>
                  <a:pt x="830" y="5127"/>
                  <a:pt x="810" y="5072"/>
                </a:cubicBezTo>
                <a:lnTo>
                  <a:pt x="651" y="5069"/>
                </a:lnTo>
                <a:cubicBezTo>
                  <a:pt x="634" y="4710"/>
                  <a:pt x="559" y="3271"/>
                  <a:pt x="546" y="2789"/>
                </a:cubicBezTo>
                <a:cubicBezTo>
                  <a:pt x="538" y="2787"/>
                  <a:pt x="528" y="2785"/>
                  <a:pt x="518" y="2784"/>
                </a:cubicBezTo>
                <a:cubicBezTo>
                  <a:pt x="478" y="2780"/>
                  <a:pt x="419" y="2725"/>
                  <a:pt x="418" y="2720"/>
                </a:cubicBezTo>
                <a:lnTo>
                  <a:pt x="420" y="2717"/>
                </a:lnTo>
                <a:cubicBezTo>
                  <a:pt x="106" y="2576"/>
                  <a:pt x="0" y="2161"/>
                  <a:pt x="274" y="1867"/>
                </a:cubicBezTo>
                <a:lnTo>
                  <a:pt x="258" y="1847"/>
                </a:lnTo>
                <a:cubicBezTo>
                  <a:pt x="347" y="1754"/>
                  <a:pt x="409" y="1696"/>
                  <a:pt x="537" y="1605"/>
                </a:cubicBezTo>
                <a:lnTo>
                  <a:pt x="537" y="1602"/>
                </a:lnTo>
                <a:cubicBezTo>
                  <a:pt x="591" y="1577"/>
                  <a:pt x="696" y="1561"/>
                  <a:pt x="748" y="1544"/>
                </a:cubicBezTo>
                <a:lnTo>
                  <a:pt x="757" y="1527"/>
                </a:lnTo>
                <a:cubicBezTo>
                  <a:pt x="662" y="1425"/>
                  <a:pt x="568" y="1311"/>
                  <a:pt x="560" y="1267"/>
                </a:cubicBezTo>
                <a:cubicBezTo>
                  <a:pt x="555" y="1236"/>
                  <a:pt x="524" y="1135"/>
                  <a:pt x="537" y="1104"/>
                </a:cubicBezTo>
                <a:lnTo>
                  <a:pt x="537" y="1104"/>
                </a:lnTo>
                <a:cubicBezTo>
                  <a:pt x="537" y="1101"/>
                  <a:pt x="536" y="1098"/>
                  <a:pt x="536" y="1095"/>
                </a:cubicBezTo>
                <a:cubicBezTo>
                  <a:pt x="442" y="1023"/>
                  <a:pt x="339" y="852"/>
                  <a:pt x="491" y="770"/>
                </a:cubicBezTo>
                <a:cubicBezTo>
                  <a:pt x="480" y="688"/>
                  <a:pt x="472" y="583"/>
                  <a:pt x="471" y="440"/>
                </a:cubicBezTo>
                <a:cubicBezTo>
                  <a:pt x="405" y="406"/>
                  <a:pt x="327" y="244"/>
                  <a:pt x="334" y="67"/>
                </a:cubicBezTo>
                <a:cubicBezTo>
                  <a:pt x="554" y="206"/>
                  <a:pt x="712" y="31"/>
                  <a:pt x="944" y="15"/>
                </a:cubicBezTo>
                <a:cubicBezTo>
                  <a:pt x="1178" y="0"/>
                  <a:pt x="1353" y="85"/>
                  <a:pt x="1342" y="346"/>
                </a:cubicBezTo>
                <a:cubicBezTo>
                  <a:pt x="1425" y="365"/>
                  <a:pt x="1407" y="559"/>
                  <a:pt x="1370" y="767"/>
                </a:cubicBezTo>
                <a:lnTo>
                  <a:pt x="1372" y="767"/>
                </a:lnTo>
                <a:cubicBezTo>
                  <a:pt x="1536" y="852"/>
                  <a:pt x="1417" y="1037"/>
                  <a:pt x="1319" y="1104"/>
                </a:cubicBezTo>
                <a:lnTo>
                  <a:pt x="1319" y="1106"/>
                </a:lnTo>
                <a:lnTo>
                  <a:pt x="1320" y="1104"/>
                </a:lnTo>
                <a:cubicBezTo>
                  <a:pt x="1333" y="1135"/>
                  <a:pt x="1297" y="1241"/>
                  <a:pt x="1291" y="1272"/>
                </a:cubicBezTo>
                <a:cubicBezTo>
                  <a:pt x="1283" y="1314"/>
                  <a:pt x="1195" y="1422"/>
                  <a:pt x="1108" y="1520"/>
                </a:cubicBezTo>
                <a:lnTo>
                  <a:pt x="1120" y="1547"/>
                </a:lnTo>
                <a:cubicBezTo>
                  <a:pt x="1183" y="1560"/>
                  <a:pt x="1278" y="1581"/>
                  <a:pt x="1312" y="1594"/>
                </a:cubicBezTo>
                <a:lnTo>
                  <a:pt x="1313" y="1602"/>
                </a:lnTo>
                <a:cubicBezTo>
                  <a:pt x="1443" y="1695"/>
                  <a:pt x="1505" y="1754"/>
                  <a:pt x="1594" y="1847"/>
                </a:cubicBezTo>
                <a:lnTo>
                  <a:pt x="1579" y="1867"/>
                </a:lnTo>
                <a:cubicBezTo>
                  <a:pt x="1852" y="2161"/>
                  <a:pt x="1746" y="2576"/>
                  <a:pt x="1433" y="2717"/>
                </a:cubicBezTo>
                <a:lnTo>
                  <a:pt x="1435" y="2720"/>
                </a:lnTo>
                <a:cubicBezTo>
                  <a:pt x="1434" y="2724"/>
                  <a:pt x="1393" y="2763"/>
                  <a:pt x="1356" y="2778"/>
                </a:cubicBezTo>
                <a:cubicBezTo>
                  <a:pt x="1346" y="3248"/>
                  <a:pt x="1283" y="4705"/>
                  <a:pt x="1267" y="5070"/>
                </a:cubicBezTo>
                <a:cubicBezTo>
                  <a:pt x="1379" y="5170"/>
                  <a:pt x="1515" y="5129"/>
                  <a:pt x="1519" y="5152"/>
                </a:cubicBezTo>
                <a:cubicBezTo>
                  <a:pt x="1529" y="5171"/>
                  <a:pt x="1516" y="5205"/>
                  <a:pt x="1411" y="5207"/>
                </a:cubicBezTo>
                <a:cubicBezTo>
                  <a:pt x="1373" y="5207"/>
                  <a:pt x="1301" y="5204"/>
                  <a:pt x="1301" y="5204"/>
                </a:cubicBezTo>
                <a:cubicBezTo>
                  <a:pt x="1290" y="5200"/>
                  <a:pt x="1222" y="5178"/>
                  <a:pt x="1224" y="5184"/>
                </a:cubicBezTo>
                <a:lnTo>
                  <a:pt x="1223" y="5202"/>
                </a:lnTo>
                <a:lnTo>
                  <a:pt x="1112" y="5202"/>
                </a:lnTo>
                <a:cubicBezTo>
                  <a:pt x="1093" y="5158"/>
                  <a:pt x="1087" y="5124"/>
                  <a:pt x="1107" y="5069"/>
                </a:cubicBezTo>
                <a:lnTo>
                  <a:pt x="1107" y="5069"/>
                </a:lnTo>
                <a:cubicBezTo>
                  <a:pt x="1106" y="4981"/>
                  <a:pt x="1200" y="2899"/>
                  <a:pt x="949" y="2899"/>
                </a:cubicBezTo>
                <a:close/>
                <a:moveTo>
                  <a:pt x="1371" y="2616"/>
                </a:moveTo>
                <a:cubicBezTo>
                  <a:pt x="1508" y="2513"/>
                  <a:pt x="1708" y="2286"/>
                  <a:pt x="1491" y="1982"/>
                </a:cubicBezTo>
                <a:lnTo>
                  <a:pt x="1474" y="2005"/>
                </a:lnTo>
                <a:cubicBezTo>
                  <a:pt x="1427" y="1964"/>
                  <a:pt x="1387" y="1932"/>
                  <a:pt x="1355" y="1906"/>
                </a:cubicBezTo>
                <a:cubicBezTo>
                  <a:pt x="1352" y="2059"/>
                  <a:pt x="1345" y="2227"/>
                  <a:pt x="1346" y="2506"/>
                </a:cubicBezTo>
                <a:cubicBezTo>
                  <a:pt x="1347" y="2534"/>
                  <a:pt x="1348" y="2563"/>
                  <a:pt x="1350" y="2593"/>
                </a:cubicBezTo>
                <a:lnTo>
                  <a:pt x="1362" y="2601"/>
                </a:lnTo>
                <a:lnTo>
                  <a:pt x="1371" y="2616"/>
                </a:lnTo>
                <a:close/>
                <a:moveTo>
                  <a:pt x="546" y="2573"/>
                </a:moveTo>
                <a:cubicBezTo>
                  <a:pt x="546" y="2554"/>
                  <a:pt x="546" y="2534"/>
                  <a:pt x="546" y="2516"/>
                </a:cubicBezTo>
                <a:lnTo>
                  <a:pt x="546" y="2514"/>
                </a:lnTo>
                <a:lnTo>
                  <a:pt x="547" y="2490"/>
                </a:lnTo>
                <a:lnTo>
                  <a:pt x="547" y="2490"/>
                </a:lnTo>
                <a:cubicBezTo>
                  <a:pt x="547" y="2459"/>
                  <a:pt x="546" y="2429"/>
                  <a:pt x="546" y="2401"/>
                </a:cubicBezTo>
                <a:lnTo>
                  <a:pt x="546" y="2400"/>
                </a:lnTo>
                <a:cubicBezTo>
                  <a:pt x="546" y="2322"/>
                  <a:pt x="545" y="2254"/>
                  <a:pt x="544" y="2193"/>
                </a:cubicBezTo>
                <a:lnTo>
                  <a:pt x="544" y="2190"/>
                </a:lnTo>
                <a:cubicBezTo>
                  <a:pt x="542" y="2108"/>
                  <a:pt x="540" y="2037"/>
                  <a:pt x="539" y="1970"/>
                </a:cubicBezTo>
                <a:lnTo>
                  <a:pt x="539" y="1969"/>
                </a:lnTo>
                <a:lnTo>
                  <a:pt x="539" y="1961"/>
                </a:lnTo>
                <a:lnTo>
                  <a:pt x="538" y="1955"/>
                </a:lnTo>
                <a:lnTo>
                  <a:pt x="538" y="1951"/>
                </a:lnTo>
                <a:lnTo>
                  <a:pt x="538" y="1941"/>
                </a:lnTo>
                <a:lnTo>
                  <a:pt x="538" y="1931"/>
                </a:lnTo>
                <a:lnTo>
                  <a:pt x="538" y="1929"/>
                </a:lnTo>
                <a:lnTo>
                  <a:pt x="538" y="1922"/>
                </a:lnTo>
                <a:cubicBezTo>
                  <a:pt x="537" y="1906"/>
                  <a:pt x="537" y="1890"/>
                  <a:pt x="537" y="1874"/>
                </a:cubicBezTo>
                <a:cubicBezTo>
                  <a:pt x="500" y="1904"/>
                  <a:pt x="448" y="1946"/>
                  <a:pt x="379" y="2005"/>
                </a:cubicBezTo>
                <a:lnTo>
                  <a:pt x="361" y="1982"/>
                </a:lnTo>
                <a:cubicBezTo>
                  <a:pt x="144" y="2286"/>
                  <a:pt x="345" y="2513"/>
                  <a:pt x="482" y="2616"/>
                </a:cubicBezTo>
                <a:lnTo>
                  <a:pt x="491" y="2601"/>
                </a:lnTo>
                <a:lnTo>
                  <a:pt x="545" y="2562"/>
                </a:lnTo>
                <a:lnTo>
                  <a:pt x="546" y="2573"/>
                </a:lnTo>
                <a:close/>
              </a:path>
            </a:pathLst>
          </a:custGeom>
          <a:solidFill>
            <a:srgbClr val="93C8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">
            <a:extLst>
              <a:ext uri="{FF2B5EF4-FFF2-40B4-BE49-F238E27FC236}">
                <a16:creationId xmlns:a16="http://schemas.microsoft.com/office/drawing/2014/main" id="{5224F0CE-4875-404E-A2A3-F0BCA06DEB9F}"/>
              </a:ext>
            </a:extLst>
          </p:cNvPr>
          <p:cNvSpPr>
            <a:spLocks noEditPoints="1"/>
          </p:cNvSpPr>
          <p:nvPr/>
        </p:nvSpPr>
        <p:spPr bwMode="auto">
          <a:xfrm>
            <a:off x="6437313" y="2971800"/>
            <a:ext cx="854075" cy="1797050"/>
          </a:xfrm>
          <a:custGeom>
            <a:avLst/>
            <a:gdLst>
              <a:gd name="T0" fmla="*/ 159 w 1141"/>
              <a:gd name="T1" fmla="*/ 0 h 2396"/>
              <a:gd name="T2" fmla="*/ 263 w 1141"/>
              <a:gd name="T3" fmla="*/ 2255 h 2396"/>
              <a:gd name="T4" fmla="*/ 264 w 1141"/>
              <a:gd name="T5" fmla="*/ 2258 h 2396"/>
              <a:gd name="T6" fmla="*/ 10 w 1141"/>
              <a:gd name="T7" fmla="*/ 2341 h 2396"/>
              <a:gd name="T8" fmla="*/ 118 w 1141"/>
              <a:gd name="T9" fmla="*/ 2396 h 2396"/>
              <a:gd name="T10" fmla="*/ 228 w 1141"/>
              <a:gd name="T11" fmla="*/ 2393 h 2396"/>
              <a:gd name="T12" fmla="*/ 305 w 1141"/>
              <a:gd name="T13" fmla="*/ 2373 h 2396"/>
              <a:gd name="T14" fmla="*/ 306 w 1141"/>
              <a:gd name="T15" fmla="*/ 2391 h 2396"/>
              <a:gd name="T16" fmla="*/ 417 w 1141"/>
              <a:gd name="T17" fmla="*/ 2391 h 2396"/>
              <a:gd name="T18" fmla="*/ 430 w 1141"/>
              <a:gd name="T19" fmla="*/ 2268 h 2396"/>
              <a:gd name="T20" fmla="*/ 487 w 1141"/>
              <a:gd name="T21" fmla="*/ 167 h 2396"/>
              <a:gd name="T22" fmla="*/ 159 w 1141"/>
              <a:gd name="T23" fmla="*/ 0 h 2396"/>
              <a:gd name="T24" fmla="*/ 652 w 1141"/>
              <a:gd name="T25" fmla="*/ 211 h 2396"/>
              <a:gd name="T26" fmla="*/ 719 w 1141"/>
              <a:gd name="T27" fmla="*/ 2255 h 2396"/>
              <a:gd name="T28" fmla="*/ 719 w 1141"/>
              <a:gd name="T29" fmla="*/ 2255 h 2396"/>
              <a:gd name="T30" fmla="*/ 724 w 1141"/>
              <a:gd name="T31" fmla="*/ 2388 h 2396"/>
              <a:gd name="T32" fmla="*/ 835 w 1141"/>
              <a:gd name="T33" fmla="*/ 2388 h 2396"/>
              <a:gd name="T34" fmla="*/ 836 w 1141"/>
              <a:gd name="T35" fmla="*/ 2370 h 2396"/>
              <a:gd name="T36" fmla="*/ 913 w 1141"/>
              <a:gd name="T37" fmla="*/ 2390 h 2396"/>
              <a:gd name="T38" fmla="*/ 1023 w 1141"/>
              <a:gd name="T39" fmla="*/ 2393 h 2396"/>
              <a:gd name="T40" fmla="*/ 1131 w 1141"/>
              <a:gd name="T41" fmla="*/ 2338 h 2396"/>
              <a:gd name="T42" fmla="*/ 879 w 1141"/>
              <a:gd name="T43" fmla="*/ 2256 h 2396"/>
              <a:gd name="T44" fmla="*/ 961 w 1141"/>
              <a:gd name="T45" fmla="*/ 226 h 2396"/>
              <a:gd name="T46" fmla="*/ 652 w 1141"/>
              <a:gd name="T47" fmla="*/ 211 h 2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41" h="2396">
                <a:moveTo>
                  <a:pt x="159" y="0"/>
                </a:moveTo>
                <a:cubicBezTo>
                  <a:pt x="174" y="506"/>
                  <a:pt x="247" y="1903"/>
                  <a:pt x="263" y="2255"/>
                </a:cubicBezTo>
                <a:lnTo>
                  <a:pt x="264" y="2258"/>
                </a:lnTo>
                <a:cubicBezTo>
                  <a:pt x="151" y="2359"/>
                  <a:pt x="14" y="2318"/>
                  <a:pt x="10" y="2341"/>
                </a:cubicBezTo>
                <a:cubicBezTo>
                  <a:pt x="0" y="2360"/>
                  <a:pt x="13" y="2394"/>
                  <a:pt x="118" y="2396"/>
                </a:cubicBezTo>
                <a:cubicBezTo>
                  <a:pt x="156" y="2396"/>
                  <a:pt x="228" y="2393"/>
                  <a:pt x="228" y="2393"/>
                </a:cubicBezTo>
                <a:cubicBezTo>
                  <a:pt x="238" y="2389"/>
                  <a:pt x="307" y="2367"/>
                  <a:pt x="305" y="2373"/>
                </a:cubicBezTo>
                <a:lnTo>
                  <a:pt x="306" y="2391"/>
                </a:lnTo>
                <a:lnTo>
                  <a:pt x="417" y="2391"/>
                </a:lnTo>
                <a:cubicBezTo>
                  <a:pt x="436" y="2347"/>
                  <a:pt x="450" y="2324"/>
                  <a:pt x="430" y="2268"/>
                </a:cubicBezTo>
                <a:cubicBezTo>
                  <a:pt x="431" y="2191"/>
                  <a:pt x="337" y="554"/>
                  <a:pt x="487" y="167"/>
                </a:cubicBezTo>
                <a:cubicBezTo>
                  <a:pt x="358" y="88"/>
                  <a:pt x="375" y="22"/>
                  <a:pt x="159" y="0"/>
                </a:cubicBezTo>
                <a:close/>
                <a:moveTo>
                  <a:pt x="652" y="211"/>
                </a:moveTo>
                <a:cubicBezTo>
                  <a:pt x="786" y="662"/>
                  <a:pt x="718" y="2181"/>
                  <a:pt x="719" y="2255"/>
                </a:cubicBezTo>
                <a:lnTo>
                  <a:pt x="719" y="2255"/>
                </a:lnTo>
                <a:cubicBezTo>
                  <a:pt x="699" y="2310"/>
                  <a:pt x="705" y="2344"/>
                  <a:pt x="724" y="2388"/>
                </a:cubicBezTo>
                <a:lnTo>
                  <a:pt x="835" y="2388"/>
                </a:lnTo>
                <a:lnTo>
                  <a:pt x="836" y="2370"/>
                </a:lnTo>
                <a:cubicBezTo>
                  <a:pt x="834" y="2364"/>
                  <a:pt x="902" y="2386"/>
                  <a:pt x="913" y="2390"/>
                </a:cubicBezTo>
                <a:cubicBezTo>
                  <a:pt x="913" y="2390"/>
                  <a:pt x="985" y="2393"/>
                  <a:pt x="1023" y="2393"/>
                </a:cubicBezTo>
                <a:cubicBezTo>
                  <a:pt x="1128" y="2391"/>
                  <a:pt x="1141" y="2357"/>
                  <a:pt x="1131" y="2338"/>
                </a:cubicBezTo>
                <a:cubicBezTo>
                  <a:pt x="1127" y="2315"/>
                  <a:pt x="991" y="2356"/>
                  <a:pt x="879" y="2256"/>
                </a:cubicBezTo>
                <a:cubicBezTo>
                  <a:pt x="893" y="1944"/>
                  <a:pt x="940" y="835"/>
                  <a:pt x="961" y="226"/>
                </a:cubicBezTo>
                <a:cubicBezTo>
                  <a:pt x="874" y="180"/>
                  <a:pt x="795" y="113"/>
                  <a:pt x="652" y="211"/>
                </a:cubicBezTo>
                <a:close/>
              </a:path>
            </a:pathLst>
          </a:custGeom>
          <a:solidFill>
            <a:srgbClr val="D1E2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">
            <a:extLst>
              <a:ext uri="{FF2B5EF4-FFF2-40B4-BE49-F238E27FC236}">
                <a16:creationId xmlns:a16="http://schemas.microsoft.com/office/drawing/2014/main" id="{B5304DD6-1E32-414D-9250-F0DE583205DF}"/>
              </a:ext>
            </a:extLst>
          </p:cNvPr>
          <p:cNvSpPr>
            <a:spLocks noEditPoints="1"/>
          </p:cNvSpPr>
          <p:nvPr/>
        </p:nvSpPr>
        <p:spPr bwMode="auto">
          <a:xfrm>
            <a:off x="7569200" y="860425"/>
            <a:ext cx="1385888" cy="3908425"/>
          </a:xfrm>
          <a:custGeom>
            <a:avLst/>
            <a:gdLst>
              <a:gd name="T0" fmla="*/ 809 w 1852"/>
              <a:gd name="T1" fmla="*/ 5072 h 5210"/>
              <a:gd name="T2" fmla="*/ 397 w 1852"/>
              <a:gd name="T3" fmla="*/ 5155 h 5210"/>
              <a:gd name="T4" fmla="*/ 615 w 1852"/>
              <a:gd name="T5" fmla="*/ 5207 h 5210"/>
              <a:gd name="T6" fmla="*/ 693 w 1852"/>
              <a:gd name="T7" fmla="*/ 5205 h 5210"/>
              <a:gd name="T8" fmla="*/ 809 w 1852"/>
              <a:gd name="T9" fmla="*/ 5072 h 5210"/>
              <a:gd name="T10" fmla="*/ 546 w 1852"/>
              <a:gd name="T11" fmla="*/ 2789 h 5210"/>
              <a:gd name="T12" fmla="*/ 417 w 1852"/>
              <a:gd name="T13" fmla="*/ 2720 h 5210"/>
              <a:gd name="T14" fmla="*/ 273 w 1852"/>
              <a:gd name="T15" fmla="*/ 1867 h 5210"/>
              <a:gd name="T16" fmla="*/ 536 w 1852"/>
              <a:gd name="T17" fmla="*/ 1605 h 5210"/>
              <a:gd name="T18" fmla="*/ 747 w 1852"/>
              <a:gd name="T19" fmla="*/ 1544 h 5210"/>
              <a:gd name="T20" fmla="*/ 560 w 1852"/>
              <a:gd name="T21" fmla="*/ 1267 h 5210"/>
              <a:gd name="T22" fmla="*/ 537 w 1852"/>
              <a:gd name="T23" fmla="*/ 1104 h 5210"/>
              <a:gd name="T24" fmla="*/ 490 w 1852"/>
              <a:gd name="T25" fmla="*/ 770 h 5210"/>
              <a:gd name="T26" fmla="*/ 333 w 1852"/>
              <a:gd name="T27" fmla="*/ 67 h 5210"/>
              <a:gd name="T28" fmla="*/ 1342 w 1852"/>
              <a:gd name="T29" fmla="*/ 346 h 5210"/>
              <a:gd name="T30" fmla="*/ 1371 w 1852"/>
              <a:gd name="T31" fmla="*/ 767 h 5210"/>
              <a:gd name="T32" fmla="*/ 1318 w 1852"/>
              <a:gd name="T33" fmla="*/ 1106 h 5210"/>
              <a:gd name="T34" fmla="*/ 1290 w 1852"/>
              <a:gd name="T35" fmla="*/ 1272 h 5210"/>
              <a:gd name="T36" fmla="*/ 1119 w 1852"/>
              <a:gd name="T37" fmla="*/ 1547 h 5210"/>
              <a:gd name="T38" fmla="*/ 1312 w 1852"/>
              <a:gd name="T39" fmla="*/ 1602 h 5210"/>
              <a:gd name="T40" fmla="*/ 1578 w 1852"/>
              <a:gd name="T41" fmla="*/ 1867 h 5210"/>
              <a:gd name="T42" fmla="*/ 1434 w 1852"/>
              <a:gd name="T43" fmla="*/ 2720 h 5210"/>
              <a:gd name="T44" fmla="*/ 1266 w 1852"/>
              <a:gd name="T45" fmla="*/ 5070 h 5210"/>
              <a:gd name="T46" fmla="*/ 1410 w 1852"/>
              <a:gd name="T47" fmla="*/ 5207 h 5210"/>
              <a:gd name="T48" fmla="*/ 1223 w 1852"/>
              <a:gd name="T49" fmla="*/ 5184 h 5210"/>
              <a:gd name="T50" fmla="*/ 1111 w 1852"/>
              <a:gd name="T51" fmla="*/ 5202 h 5210"/>
              <a:gd name="T52" fmla="*/ 1107 w 1852"/>
              <a:gd name="T53" fmla="*/ 5069 h 5210"/>
              <a:gd name="T54" fmla="*/ 1371 w 1852"/>
              <a:gd name="T55" fmla="*/ 2616 h 5210"/>
              <a:gd name="T56" fmla="*/ 1473 w 1852"/>
              <a:gd name="T57" fmla="*/ 2005 h 5210"/>
              <a:gd name="T58" fmla="*/ 1345 w 1852"/>
              <a:gd name="T59" fmla="*/ 2506 h 5210"/>
              <a:gd name="T60" fmla="*/ 1361 w 1852"/>
              <a:gd name="T61" fmla="*/ 2601 h 5210"/>
              <a:gd name="T62" fmla="*/ 546 w 1852"/>
              <a:gd name="T63" fmla="*/ 2573 h 5210"/>
              <a:gd name="T64" fmla="*/ 546 w 1852"/>
              <a:gd name="T65" fmla="*/ 2514 h 5210"/>
              <a:gd name="T66" fmla="*/ 546 w 1852"/>
              <a:gd name="T67" fmla="*/ 2490 h 5210"/>
              <a:gd name="T68" fmla="*/ 546 w 1852"/>
              <a:gd name="T69" fmla="*/ 2400 h 5210"/>
              <a:gd name="T70" fmla="*/ 543 w 1852"/>
              <a:gd name="T71" fmla="*/ 2190 h 5210"/>
              <a:gd name="T72" fmla="*/ 538 w 1852"/>
              <a:gd name="T73" fmla="*/ 1969 h 5210"/>
              <a:gd name="T74" fmla="*/ 538 w 1852"/>
              <a:gd name="T75" fmla="*/ 1955 h 5210"/>
              <a:gd name="T76" fmla="*/ 537 w 1852"/>
              <a:gd name="T77" fmla="*/ 1941 h 5210"/>
              <a:gd name="T78" fmla="*/ 537 w 1852"/>
              <a:gd name="T79" fmla="*/ 1929 h 5210"/>
              <a:gd name="T80" fmla="*/ 536 w 1852"/>
              <a:gd name="T81" fmla="*/ 1874 h 5210"/>
              <a:gd name="T82" fmla="*/ 361 w 1852"/>
              <a:gd name="T83" fmla="*/ 1982 h 5210"/>
              <a:gd name="T84" fmla="*/ 490 w 1852"/>
              <a:gd name="T85" fmla="*/ 2601 h 5210"/>
              <a:gd name="T86" fmla="*/ 546 w 1852"/>
              <a:gd name="T87" fmla="*/ 2573 h 5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52" h="5210">
                <a:moveTo>
                  <a:pt x="948" y="2899"/>
                </a:moveTo>
                <a:cubicBezTo>
                  <a:pt x="698" y="2899"/>
                  <a:pt x="811" y="4984"/>
                  <a:pt x="809" y="5072"/>
                </a:cubicBezTo>
                <a:lnTo>
                  <a:pt x="651" y="5072"/>
                </a:lnTo>
                <a:cubicBezTo>
                  <a:pt x="539" y="5173"/>
                  <a:pt x="401" y="5132"/>
                  <a:pt x="397" y="5155"/>
                </a:cubicBezTo>
                <a:cubicBezTo>
                  <a:pt x="387" y="5174"/>
                  <a:pt x="400" y="5208"/>
                  <a:pt x="505" y="5210"/>
                </a:cubicBezTo>
                <a:cubicBezTo>
                  <a:pt x="543" y="5210"/>
                  <a:pt x="615" y="5207"/>
                  <a:pt x="615" y="5207"/>
                </a:cubicBezTo>
                <a:cubicBezTo>
                  <a:pt x="626" y="5203"/>
                  <a:pt x="695" y="5181"/>
                  <a:pt x="692" y="5187"/>
                </a:cubicBezTo>
                <a:lnTo>
                  <a:pt x="693" y="5205"/>
                </a:lnTo>
                <a:lnTo>
                  <a:pt x="804" y="5205"/>
                </a:lnTo>
                <a:cubicBezTo>
                  <a:pt x="823" y="5161"/>
                  <a:pt x="829" y="5127"/>
                  <a:pt x="809" y="5072"/>
                </a:cubicBezTo>
                <a:lnTo>
                  <a:pt x="650" y="5069"/>
                </a:lnTo>
                <a:cubicBezTo>
                  <a:pt x="634" y="4710"/>
                  <a:pt x="559" y="3271"/>
                  <a:pt x="546" y="2789"/>
                </a:cubicBezTo>
                <a:cubicBezTo>
                  <a:pt x="537" y="2787"/>
                  <a:pt x="527" y="2785"/>
                  <a:pt x="517" y="2784"/>
                </a:cubicBezTo>
                <a:cubicBezTo>
                  <a:pt x="477" y="2780"/>
                  <a:pt x="418" y="2725"/>
                  <a:pt x="417" y="2720"/>
                </a:cubicBezTo>
                <a:lnTo>
                  <a:pt x="419" y="2717"/>
                </a:lnTo>
                <a:cubicBezTo>
                  <a:pt x="106" y="2576"/>
                  <a:pt x="0" y="2161"/>
                  <a:pt x="273" y="1867"/>
                </a:cubicBezTo>
                <a:lnTo>
                  <a:pt x="258" y="1847"/>
                </a:lnTo>
                <a:cubicBezTo>
                  <a:pt x="346" y="1754"/>
                  <a:pt x="408" y="1696"/>
                  <a:pt x="536" y="1605"/>
                </a:cubicBezTo>
                <a:lnTo>
                  <a:pt x="536" y="1602"/>
                </a:lnTo>
                <a:cubicBezTo>
                  <a:pt x="591" y="1577"/>
                  <a:pt x="696" y="1561"/>
                  <a:pt x="747" y="1544"/>
                </a:cubicBezTo>
                <a:lnTo>
                  <a:pt x="756" y="1527"/>
                </a:lnTo>
                <a:cubicBezTo>
                  <a:pt x="662" y="1425"/>
                  <a:pt x="568" y="1311"/>
                  <a:pt x="560" y="1267"/>
                </a:cubicBezTo>
                <a:cubicBezTo>
                  <a:pt x="554" y="1236"/>
                  <a:pt x="523" y="1135"/>
                  <a:pt x="536" y="1104"/>
                </a:cubicBezTo>
                <a:lnTo>
                  <a:pt x="537" y="1104"/>
                </a:lnTo>
                <a:cubicBezTo>
                  <a:pt x="536" y="1101"/>
                  <a:pt x="536" y="1098"/>
                  <a:pt x="535" y="1095"/>
                </a:cubicBezTo>
                <a:cubicBezTo>
                  <a:pt x="441" y="1023"/>
                  <a:pt x="339" y="852"/>
                  <a:pt x="490" y="770"/>
                </a:cubicBezTo>
                <a:cubicBezTo>
                  <a:pt x="480" y="688"/>
                  <a:pt x="471" y="583"/>
                  <a:pt x="470" y="440"/>
                </a:cubicBezTo>
                <a:cubicBezTo>
                  <a:pt x="405" y="406"/>
                  <a:pt x="326" y="244"/>
                  <a:pt x="333" y="67"/>
                </a:cubicBezTo>
                <a:cubicBezTo>
                  <a:pt x="553" y="206"/>
                  <a:pt x="712" y="31"/>
                  <a:pt x="943" y="15"/>
                </a:cubicBezTo>
                <a:cubicBezTo>
                  <a:pt x="1177" y="0"/>
                  <a:pt x="1352" y="85"/>
                  <a:pt x="1342" y="346"/>
                </a:cubicBezTo>
                <a:cubicBezTo>
                  <a:pt x="1425" y="365"/>
                  <a:pt x="1407" y="559"/>
                  <a:pt x="1370" y="767"/>
                </a:cubicBezTo>
                <a:lnTo>
                  <a:pt x="1371" y="767"/>
                </a:lnTo>
                <a:cubicBezTo>
                  <a:pt x="1535" y="852"/>
                  <a:pt x="1416" y="1037"/>
                  <a:pt x="1319" y="1104"/>
                </a:cubicBezTo>
                <a:lnTo>
                  <a:pt x="1318" y="1106"/>
                </a:lnTo>
                <a:lnTo>
                  <a:pt x="1320" y="1104"/>
                </a:lnTo>
                <a:cubicBezTo>
                  <a:pt x="1333" y="1135"/>
                  <a:pt x="1296" y="1241"/>
                  <a:pt x="1290" y="1272"/>
                </a:cubicBezTo>
                <a:cubicBezTo>
                  <a:pt x="1283" y="1314"/>
                  <a:pt x="1195" y="1422"/>
                  <a:pt x="1107" y="1520"/>
                </a:cubicBezTo>
                <a:lnTo>
                  <a:pt x="1119" y="1547"/>
                </a:lnTo>
                <a:cubicBezTo>
                  <a:pt x="1182" y="1560"/>
                  <a:pt x="1277" y="1581"/>
                  <a:pt x="1312" y="1594"/>
                </a:cubicBezTo>
                <a:lnTo>
                  <a:pt x="1312" y="1602"/>
                </a:lnTo>
                <a:cubicBezTo>
                  <a:pt x="1443" y="1695"/>
                  <a:pt x="1505" y="1754"/>
                  <a:pt x="1594" y="1847"/>
                </a:cubicBezTo>
                <a:lnTo>
                  <a:pt x="1578" y="1867"/>
                </a:lnTo>
                <a:cubicBezTo>
                  <a:pt x="1852" y="2161"/>
                  <a:pt x="1746" y="2576"/>
                  <a:pt x="1433" y="2717"/>
                </a:cubicBezTo>
                <a:lnTo>
                  <a:pt x="1434" y="2720"/>
                </a:lnTo>
                <a:cubicBezTo>
                  <a:pt x="1433" y="2724"/>
                  <a:pt x="1392" y="2763"/>
                  <a:pt x="1356" y="2778"/>
                </a:cubicBezTo>
                <a:cubicBezTo>
                  <a:pt x="1345" y="3248"/>
                  <a:pt x="1283" y="4705"/>
                  <a:pt x="1266" y="5070"/>
                </a:cubicBezTo>
                <a:cubicBezTo>
                  <a:pt x="1378" y="5170"/>
                  <a:pt x="1514" y="5129"/>
                  <a:pt x="1518" y="5152"/>
                </a:cubicBezTo>
                <a:cubicBezTo>
                  <a:pt x="1528" y="5171"/>
                  <a:pt x="1515" y="5205"/>
                  <a:pt x="1410" y="5207"/>
                </a:cubicBezTo>
                <a:cubicBezTo>
                  <a:pt x="1372" y="5207"/>
                  <a:pt x="1300" y="5204"/>
                  <a:pt x="1300" y="5204"/>
                </a:cubicBezTo>
                <a:cubicBezTo>
                  <a:pt x="1290" y="5200"/>
                  <a:pt x="1221" y="5178"/>
                  <a:pt x="1223" y="5184"/>
                </a:cubicBezTo>
                <a:lnTo>
                  <a:pt x="1223" y="5202"/>
                </a:lnTo>
                <a:lnTo>
                  <a:pt x="1111" y="5202"/>
                </a:lnTo>
                <a:cubicBezTo>
                  <a:pt x="1092" y="5158"/>
                  <a:pt x="1086" y="5124"/>
                  <a:pt x="1106" y="5069"/>
                </a:cubicBezTo>
                <a:lnTo>
                  <a:pt x="1107" y="5069"/>
                </a:lnTo>
                <a:cubicBezTo>
                  <a:pt x="1106" y="4981"/>
                  <a:pt x="1199" y="2899"/>
                  <a:pt x="948" y="2899"/>
                </a:cubicBezTo>
                <a:close/>
                <a:moveTo>
                  <a:pt x="1371" y="2616"/>
                </a:moveTo>
                <a:cubicBezTo>
                  <a:pt x="1508" y="2513"/>
                  <a:pt x="1708" y="2286"/>
                  <a:pt x="1491" y="1982"/>
                </a:cubicBezTo>
                <a:lnTo>
                  <a:pt x="1473" y="2005"/>
                </a:lnTo>
                <a:cubicBezTo>
                  <a:pt x="1426" y="1964"/>
                  <a:pt x="1386" y="1932"/>
                  <a:pt x="1354" y="1906"/>
                </a:cubicBezTo>
                <a:cubicBezTo>
                  <a:pt x="1351" y="2059"/>
                  <a:pt x="1345" y="2227"/>
                  <a:pt x="1345" y="2506"/>
                </a:cubicBezTo>
                <a:cubicBezTo>
                  <a:pt x="1346" y="2534"/>
                  <a:pt x="1348" y="2563"/>
                  <a:pt x="1349" y="2593"/>
                </a:cubicBezTo>
                <a:lnTo>
                  <a:pt x="1361" y="2601"/>
                </a:lnTo>
                <a:lnTo>
                  <a:pt x="1371" y="2616"/>
                </a:lnTo>
                <a:close/>
                <a:moveTo>
                  <a:pt x="546" y="2573"/>
                </a:moveTo>
                <a:cubicBezTo>
                  <a:pt x="546" y="2554"/>
                  <a:pt x="546" y="2534"/>
                  <a:pt x="546" y="2516"/>
                </a:cubicBezTo>
                <a:lnTo>
                  <a:pt x="546" y="2514"/>
                </a:lnTo>
                <a:lnTo>
                  <a:pt x="546" y="2490"/>
                </a:lnTo>
                <a:lnTo>
                  <a:pt x="546" y="2490"/>
                </a:lnTo>
                <a:cubicBezTo>
                  <a:pt x="546" y="2459"/>
                  <a:pt x="546" y="2429"/>
                  <a:pt x="546" y="2401"/>
                </a:cubicBezTo>
                <a:lnTo>
                  <a:pt x="546" y="2400"/>
                </a:lnTo>
                <a:cubicBezTo>
                  <a:pt x="545" y="2322"/>
                  <a:pt x="544" y="2254"/>
                  <a:pt x="543" y="2193"/>
                </a:cubicBezTo>
                <a:lnTo>
                  <a:pt x="543" y="2190"/>
                </a:lnTo>
                <a:cubicBezTo>
                  <a:pt x="542" y="2108"/>
                  <a:pt x="540" y="2037"/>
                  <a:pt x="538" y="1970"/>
                </a:cubicBezTo>
                <a:lnTo>
                  <a:pt x="538" y="1969"/>
                </a:lnTo>
                <a:lnTo>
                  <a:pt x="538" y="1961"/>
                </a:lnTo>
                <a:lnTo>
                  <a:pt x="538" y="1955"/>
                </a:lnTo>
                <a:lnTo>
                  <a:pt x="538" y="1951"/>
                </a:lnTo>
                <a:lnTo>
                  <a:pt x="537" y="1941"/>
                </a:lnTo>
                <a:lnTo>
                  <a:pt x="537" y="1931"/>
                </a:lnTo>
                <a:lnTo>
                  <a:pt x="537" y="1929"/>
                </a:lnTo>
                <a:lnTo>
                  <a:pt x="537" y="1922"/>
                </a:lnTo>
                <a:cubicBezTo>
                  <a:pt x="537" y="1906"/>
                  <a:pt x="536" y="1890"/>
                  <a:pt x="536" y="1874"/>
                </a:cubicBezTo>
                <a:cubicBezTo>
                  <a:pt x="500" y="1904"/>
                  <a:pt x="447" y="1946"/>
                  <a:pt x="378" y="2005"/>
                </a:cubicBezTo>
                <a:lnTo>
                  <a:pt x="361" y="1982"/>
                </a:lnTo>
                <a:cubicBezTo>
                  <a:pt x="144" y="2286"/>
                  <a:pt x="344" y="2513"/>
                  <a:pt x="481" y="2616"/>
                </a:cubicBezTo>
                <a:lnTo>
                  <a:pt x="490" y="2601"/>
                </a:lnTo>
                <a:lnTo>
                  <a:pt x="545" y="2562"/>
                </a:lnTo>
                <a:lnTo>
                  <a:pt x="546" y="2573"/>
                </a:lnTo>
                <a:close/>
              </a:path>
            </a:pathLst>
          </a:custGeom>
          <a:solidFill>
            <a:srgbClr val="93C8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">
            <a:extLst>
              <a:ext uri="{FF2B5EF4-FFF2-40B4-BE49-F238E27FC236}">
                <a16:creationId xmlns:a16="http://schemas.microsoft.com/office/drawing/2014/main" id="{FE209889-83C2-4434-BD18-F583522880BA}"/>
              </a:ext>
            </a:extLst>
          </p:cNvPr>
          <p:cNvSpPr>
            <a:spLocks noEditPoints="1"/>
          </p:cNvSpPr>
          <p:nvPr/>
        </p:nvSpPr>
        <p:spPr bwMode="auto">
          <a:xfrm>
            <a:off x="7858125" y="3724275"/>
            <a:ext cx="855663" cy="1044575"/>
          </a:xfrm>
          <a:custGeom>
            <a:avLst/>
            <a:gdLst>
              <a:gd name="T0" fmla="*/ 202 w 1141"/>
              <a:gd name="T1" fmla="*/ 8 h 1392"/>
              <a:gd name="T2" fmla="*/ 263 w 1141"/>
              <a:gd name="T3" fmla="*/ 1251 h 1392"/>
              <a:gd name="T4" fmla="*/ 264 w 1141"/>
              <a:gd name="T5" fmla="*/ 1254 h 1392"/>
              <a:gd name="T6" fmla="*/ 10 w 1141"/>
              <a:gd name="T7" fmla="*/ 1337 h 1392"/>
              <a:gd name="T8" fmla="*/ 118 w 1141"/>
              <a:gd name="T9" fmla="*/ 1392 h 1392"/>
              <a:gd name="T10" fmla="*/ 228 w 1141"/>
              <a:gd name="T11" fmla="*/ 1389 h 1392"/>
              <a:gd name="T12" fmla="*/ 305 w 1141"/>
              <a:gd name="T13" fmla="*/ 1369 h 1392"/>
              <a:gd name="T14" fmla="*/ 306 w 1141"/>
              <a:gd name="T15" fmla="*/ 1387 h 1392"/>
              <a:gd name="T16" fmla="*/ 417 w 1141"/>
              <a:gd name="T17" fmla="*/ 1387 h 1392"/>
              <a:gd name="T18" fmla="*/ 430 w 1141"/>
              <a:gd name="T19" fmla="*/ 1264 h 1392"/>
              <a:gd name="T20" fmla="*/ 403 w 1141"/>
              <a:gd name="T21" fmla="*/ 8 h 1392"/>
              <a:gd name="T22" fmla="*/ 202 w 1141"/>
              <a:gd name="T23" fmla="*/ 8 h 1392"/>
              <a:gd name="T24" fmla="*/ 733 w 1141"/>
              <a:gd name="T25" fmla="*/ 71 h 1392"/>
              <a:gd name="T26" fmla="*/ 930 w 1141"/>
              <a:gd name="T27" fmla="*/ 47 h 1392"/>
              <a:gd name="T28" fmla="*/ 879 w 1141"/>
              <a:gd name="T29" fmla="*/ 1252 h 1392"/>
              <a:gd name="T30" fmla="*/ 1131 w 1141"/>
              <a:gd name="T31" fmla="*/ 1334 h 1392"/>
              <a:gd name="T32" fmla="*/ 1023 w 1141"/>
              <a:gd name="T33" fmla="*/ 1389 h 1392"/>
              <a:gd name="T34" fmla="*/ 913 w 1141"/>
              <a:gd name="T35" fmla="*/ 1386 h 1392"/>
              <a:gd name="T36" fmla="*/ 836 w 1141"/>
              <a:gd name="T37" fmla="*/ 1366 h 1392"/>
              <a:gd name="T38" fmla="*/ 836 w 1141"/>
              <a:gd name="T39" fmla="*/ 1384 h 1392"/>
              <a:gd name="T40" fmla="*/ 724 w 1141"/>
              <a:gd name="T41" fmla="*/ 1384 h 1392"/>
              <a:gd name="T42" fmla="*/ 719 w 1141"/>
              <a:gd name="T43" fmla="*/ 1251 h 1392"/>
              <a:gd name="T44" fmla="*/ 720 w 1141"/>
              <a:gd name="T45" fmla="*/ 1251 h 1392"/>
              <a:gd name="T46" fmla="*/ 733 w 1141"/>
              <a:gd name="T47" fmla="*/ 71 h 1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41" h="1392">
                <a:moveTo>
                  <a:pt x="202" y="8"/>
                </a:moveTo>
                <a:cubicBezTo>
                  <a:pt x="227" y="523"/>
                  <a:pt x="254" y="1053"/>
                  <a:pt x="263" y="1251"/>
                </a:cubicBezTo>
                <a:lnTo>
                  <a:pt x="264" y="1254"/>
                </a:lnTo>
                <a:cubicBezTo>
                  <a:pt x="152" y="1355"/>
                  <a:pt x="14" y="1314"/>
                  <a:pt x="10" y="1337"/>
                </a:cubicBezTo>
                <a:cubicBezTo>
                  <a:pt x="0" y="1356"/>
                  <a:pt x="13" y="1390"/>
                  <a:pt x="118" y="1392"/>
                </a:cubicBezTo>
                <a:cubicBezTo>
                  <a:pt x="156" y="1392"/>
                  <a:pt x="228" y="1389"/>
                  <a:pt x="228" y="1389"/>
                </a:cubicBezTo>
                <a:cubicBezTo>
                  <a:pt x="239" y="1385"/>
                  <a:pt x="308" y="1363"/>
                  <a:pt x="305" y="1369"/>
                </a:cubicBezTo>
                <a:lnTo>
                  <a:pt x="306" y="1387"/>
                </a:lnTo>
                <a:lnTo>
                  <a:pt x="417" y="1387"/>
                </a:lnTo>
                <a:cubicBezTo>
                  <a:pt x="436" y="1343"/>
                  <a:pt x="450" y="1320"/>
                  <a:pt x="430" y="1264"/>
                </a:cubicBezTo>
                <a:cubicBezTo>
                  <a:pt x="431" y="1217"/>
                  <a:pt x="396" y="581"/>
                  <a:pt x="403" y="8"/>
                </a:cubicBezTo>
                <a:cubicBezTo>
                  <a:pt x="339" y="0"/>
                  <a:pt x="271" y="1"/>
                  <a:pt x="202" y="8"/>
                </a:cubicBezTo>
                <a:close/>
                <a:moveTo>
                  <a:pt x="733" y="71"/>
                </a:moveTo>
                <a:cubicBezTo>
                  <a:pt x="791" y="67"/>
                  <a:pt x="860" y="58"/>
                  <a:pt x="930" y="47"/>
                </a:cubicBezTo>
                <a:cubicBezTo>
                  <a:pt x="910" y="549"/>
                  <a:pt x="888" y="1057"/>
                  <a:pt x="879" y="1252"/>
                </a:cubicBezTo>
                <a:cubicBezTo>
                  <a:pt x="991" y="1352"/>
                  <a:pt x="1127" y="1311"/>
                  <a:pt x="1131" y="1334"/>
                </a:cubicBezTo>
                <a:cubicBezTo>
                  <a:pt x="1141" y="1353"/>
                  <a:pt x="1128" y="1387"/>
                  <a:pt x="1023" y="1389"/>
                </a:cubicBezTo>
                <a:cubicBezTo>
                  <a:pt x="985" y="1389"/>
                  <a:pt x="913" y="1386"/>
                  <a:pt x="913" y="1386"/>
                </a:cubicBezTo>
                <a:cubicBezTo>
                  <a:pt x="903" y="1382"/>
                  <a:pt x="834" y="1360"/>
                  <a:pt x="836" y="1366"/>
                </a:cubicBezTo>
                <a:lnTo>
                  <a:pt x="836" y="1384"/>
                </a:lnTo>
                <a:lnTo>
                  <a:pt x="724" y="1384"/>
                </a:lnTo>
                <a:cubicBezTo>
                  <a:pt x="705" y="1340"/>
                  <a:pt x="699" y="1306"/>
                  <a:pt x="719" y="1251"/>
                </a:cubicBezTo>
                <a:lnTo>
                  <a:pt x="720" y="1251"/>
                </a:lnTo>
                <a:cubicBezTo>
                  <a:pt x="719" y="1206"/>
                  <a:pt x="744" y="622"/>
                  <a:pt x="733" y="71"/>
                </a:cubicBezTo>
                <a:close/>
              </a:path>
            </a:pathLst>
          </a:custGeom>
          <a:solidFill>
            <a:srgbClr val="D1E2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">
            <a:extLst>
              <a:ext uri="{FF2B5EF4-FFF2-40B4-BE49-F238E27FC236}">
                <a16:creationId xmlns:a16="http://schemas.microsoft.com/office/drawing/2014/main" id="{D65FAD80-9EF6-4EBE-B9DC-33007E106C4E}"/>
              </a:ext>
            </a:extLst>
          </p:cNvPr>
          <p:cNvSpPr>
            <a:spLocks noEditPoints="1"/>
          </p:cNvSpPr>
          <p:nvPr/>
        </p:nvSpPr>
        <p:spPr bwMode="auto">
          <a:xfrm>
            <a:off x="3268663" y="860425"/>
            <a:ext cx="1387475" cy="3908425"/>
          </a:xfrm>
          <a:custGeom>
            <a:avLst/>
            <a:gdLst>
              <a:gd name="T0" fmla="*/ 810 w 1852"/>
              <a:gd name="T1" fmla="*/ 5072 h 5210"/>
              <a:gd name="T2" fmla="*/ 398 w 1852"/>
              <a:gd name="T3" fmla="*/ 5155 h 5210"/>
              <a:gd name="T4" fmla="*/ 616 w 1852"/>
              <a:gd name="T5" fmla="*/ 5207 h 5210"/>
              <a:gd name="T6" fmla="*/ 694 w 1852"/>
              <a:gd name="T7" fmla="*/ 5205 h 5210"/>
              <a:gd name="T8" fmla="*/ 810 w 1852"/>
              <a:gd name="T9" fmla="*/ 5072 h 5210"/>
              <a:gd name="T10" fmla="*/ 546 w 1852"/>
              <a:gd name="T11" fmla="*/ 2789 h 5210"/>
              <a:gd name="T12" fmla="*/ 418 w 1852"/>
              <a:gd name="T13" fmla="*/ 2720 h 5210"/>
              <a:gd name="T14" fmla="*/ 274 w 1852"/>
              <a:gd name="T15" fmla="*/ 1867 h 5210"/>
              <a:gd name="T16" fmla="*/ 537 w 1852"/>
              <a:gd name="T17" fmla="*/ 1605 h 5210"/>
              <a:gd name="T18" fmla="*/ 748 w 1852"/>
              <a:gd name="T19" fmla="*/ 1544 h 5210"/>
              <a:gd name="T20" fmla="*/ 560 w 1852"/>
              <a:gd name="T21" fmla="*/ 1267 h 5210"/>
              <a:gd name="T22" fmla="*/ 537 w 1852"/>
              <a:gd name="T23" fmla="*/ 1104 h 5210"/>
              <a:gd name="T24" fmla="*/ 491 w 1852"/>
              <a:gd name="T25" fmla="*/ 770 h 5210"/>
              <a:gd name="T26" fmla="*/ 334 w 1852"/>
              <a:gd name="T27" fmla="*/ 67 h 5210"/>
              <a:gd name="T28" fmla="*/ 1342 w 1852"/>
              <a:gd name="T29" fmla="*/ 346 h 5210"/>
              <a:gd name="T30" fmla="*/ 1372 w 1852"/>
              <a:gd name="T31" fmla="*/ 767 h 5210"/>
              <a:gd name="T32" fmla="*/ 1319 w 1852"/>
              <a:gd name="T33" fmla="*/ 1106 h 5210"/>
              <a:gd name="T34" fmla="*/ 1291 w 1852"/>
              <a:gd name="T35" fmla="*/ 1272 h 5210"/>
              <a:gd name="T36" fmla="*/ 1120 w 1852"/>
              <a:gd name="T37" fmla="*/ 1547 h 5210"/>
              <a:gd name="T38" fmla="*/ 1313 w 1852"/>
              <a:gd name="T39" fmla="*/ 1602 h 5210"/>
              <a:gd name="T40" fmla="*/ 1579 w 1852"/>
              <a:gd name="T41" fmla="*/ 1867 h 5210"/>
              <a:gd name="T42" fmla="*/ 1435 w 1852"/>
              <a:gd name="T43" fmla="*/ 2720 h 5210"/>
              <a:gd name="T44" fmla="*/ 1267 w 1852"/>
              <a:gd name="T45" fmla="*/ 5070 h 5210"/>
              <a:gd name="T46" fmla="*/ 1411 w 1852"/>
              <a:gd name="T47" fmla="*/ 5207 h 5210"/>
              <a:gd name="T48" fmla="*/ 1224 w 1852"/>
              <a:gd name="T49" fmla="*/ 5184 h 5210"/>
              <a:gd name="T50" fmla="*/ 1112 w 1852"/>
              <a:gd name="T51" fmla="*/ 5202 h 5210"/>
              <a:gd name="T52" fmla="*/ 1108 w 1852"/>
              <a:gd name="T53" fmla="*/ 5069 h 5210"/>
              <a:gd name="T54" fmla="*/ 1371 w 1852"/>
              <a:gd name="T55" fmla="*/ 2616 h 5210"/>
              <a:gd name="T56" fmla="*/ 1474 w 1852"/>
              <a:gd name="T57" fmla="*/ 2005 h 5210"/>
              <a:gd name="T58" fmla="*/ 1346 w 1852"/>
              <a:gd name="T59" fmla="*/ 2506 h 5210"/>
              <a:gd name="T60" fmla="*/ 1362 w 1852"/>
              <a:gd name="T61" fmla="*/ 2601 h 5210"/>
              <a:gd name="T62" fmla="*/ 546 w 1852"/>
              <a:gd name="T63" fmla="*/ 2573 h 5210"/>
              <a:gd name="T64" fmla="*/ 547 w 1852"/>
              <a:gd name="T65" fmla="*/ 2514 h 5210"/>
              <a:gd name="T66" fmla="*/ 547 w 1852"/>
              <a:gd name="T67" fmla="*/ 2490 h 5210"/>
              <a:gd name="T68" fmla="*/ 546 w 1852"/>
              <a:gd name="T69" fmla="*/ 2400 h 5210"/>
              <a:gd name="T70" fmla="*/ 544 w 1852"/>
              <a:gd name="T71" fmla="*/ 2190 h 5210"/>
              <a:gd name="T72" fmla="*/ 539 w 1852"/>
              <a:gd name="T73" fmla="*/ 1969 h 5210"/>
              <a:gd name="T74" fmla="*/ 538 w 1852"/>
              <a:gd name="T75" fmla="*/ 1955 h 5210"/>
              <a:gd name="T76" fmla="*/ 538 w 1852"/>
              <a:gd name="T77" fmla="*/ 1941 h 5210"/>
              <a:gd name="T78" fmla="*/ 538 w 1852"/>
              <a:gd name="T79" fmla="*/ 1929 h 5210"/>
              <a:gd name="T80" fmla="*/ 537 w 1852"/>
              <a:gd name="T81" fmla="*/ 1874 h 5210"/>
              <a:gd name="T82" fmla="*/ 361 w 1852"/>
              <a:gd name="T83" fmla="*/ 1982 h 5210"/>
              <a:gd name="T84" fmla="*/ 491 w 1852"/>
              <a:gd name="T85" fmla="*/ 2601 h 5210"/>
              <a:gd name="T86" fmla="*/ 546 w 1852"/>
              <a:gd name="T87" fmla="*/ 2573 h 5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52" h="5210">
                <a:moveTo>
                  <a:pt x="949" y="2899"/>
                </a:moveTo>
                <a:cubicBezTo>
                  <a:pt x="698" y="2899"/>
                  <a:pt x="811" y="4984"/>
                  <a:pt x="810" y="5072"/>
                </a:cubicBezTo>
                <a:lnTo>
                  <a:pt x="652" y="5072"/>
                </a:lnTo>
                <a:cubicBezTo>
                  <a:pt x="539" y="5173"/>
                  <a:pt x="402" y="5132"/>
                  <a:pt x="398" y="5155"/>
                </a:cubicBezTo>
                <a:cubicBezTo>
                  <a:pt x="388" y="5174"/>
                  <a:pt x="401" y="5208"/>
                  <a:pt x="506" y="5210"/>
                </a:cubicBezTo>
                <a:cubicBezTo>
                  <a:pt x="544" y="5210"/>
                  <a:pt x="616" y="5207"/>
                  <a:pt x="616" y="5207"/>
                </a:cubicBezTo>
                <a:cubicBezTo>
                  <a:pt x="626" y="5203"/>
                  <a:pt x="695" y="5181"/>
                  <a:pt x="693" y="5187"/>
                </a:cubicBezTo>
                <a:lnTo>
                  <a:pt x="694" y="5205"/>
                </a:lnTo>
                <a:lnTo>
                  <a:pt x="805" y="5205"/>
                </a:lnTo>
                <a:cubicBezTo>
                  <a:pt x="824" y="5161"/>
                  <a:pt x="830" y="5127"/>
                  <a:pt x="810" y="5072"/>
                </a:cubicBezTo>
                <a:lnTo>
                  <a:pt x="651" y="5069"/>
                </a:lnTo>
                <a:cubicBezTo>
                  <a:pt x="634" y="4710"/>
                  <a:pt x="559" y="3271"/>
                  <a:pt x="546" y="2789"/>
                </a:cubicBezTo>
                <a:cubicBezTo>
                  <a:pt x="538" y="2787"/>
                  <a:pt x="528" y="2785"/>
                  <a:pt x="518" y="2784"/>
                </a:cubicBezTo>
                <a:cubicBezTo>
                  <a:pt x="478" y="2780"/>
                  <a:pt x="419" y="2725"/>
                  <a:pt x="418" y="2720"/>
                </a:cubicBezTo>
                <a:lnTo>
                  <a:pt x="420" y="2717"/>
                </a:lnTo>
                <a:cubicBezTo>
                  <a:pt x="106" y="2576"/>
                  <a:pt x="0" y="2161"/>
                  <a:pt x="274" y="1867"/>
                </a:cubicBezTo>
                <a:lnTo>
                  <a:pt x="259" y="1847"/>
                </a:lnTo>
                <a:cubicBezTo>
                  <a:pt x="347" y="1754"/>
                  <a:pt x="409" y="1696"/>
                  <a:pt x="537" y="1605"/>
                </a:cubicBezTo>
                <a:lnTo>
                  <a:pt x="537" y="1602"/>
                </a:lnTo>
                <a:cubicBezTo>
                  <a:pt x="591" y="1577"/>
                  <a:pt x="696" y="1561"/>
                  <a:pt x="748" y="1544"/>
                </a:cubicBezTo>
                <a:lnTo>
                  <a:pt x="757" y="1527"/>
                </a:lnTo>
                <a:cubicBezTo>
                  <a:pt x="662" y="1425"/>
                  <a:pt x="568" y="1311"/>
                  <a:pt x="560" y="1267"/>
                </a:cubicBezTo>
                <a:cubicBezTo>
                  <a:pt x="555" y="1236"/>
                  <a:pt x="524" y="1135"/>
                  <a:pt x="537" y="1104"/>
                </a:cubicBezTo>
                <a:lnTo>
                  <a:pt x="537" y="1104"/>
                </a:lnTo>
                <a:cubicBezTo>
                  <a:pt x="537" y="1101"/>
                  <a:pt x="536" y="1098"/>
                  <a:pt x="536" y="1095"/>
                </a:cubicBezTo>
                <a:cubicBezTo>
                  <a:pt x="442" y="1023"/>
                  <a:pt x="339" y="852"/>
                  <a:pt x="491" y="770"/>
                </a:cubicBezTo>
                <a:cubicBezTo>
                  <a:pt x="480" y="688"/>
                  <a:pt x="472" y="583"/>
                  <a:pt x="471" y="440"/>
                </a:cubicBezTo>
                <a:cubicBezTo>
                  <a:pt x="405" y="406"/>
                  <a:pt x="327" y="244"/>
                  <a:pt x="334" y="67"/>
                </a:cubicBezTo>
                <a:cubicBezTo>
                  <a:pt x="554" y="206"/>
                  <a:pt x="712" y="31"/>
                  <a:pt x="944" y="15"/>
                </a:cubicBezTo>
                <a:cubicBezTo>
                  <a:pt x="1178" y="0"/>
                  <a:pt x="1353" y="85"/>
                  <a:pt x="1342" y="346"/>
                </a:cubicBezTo>
                <a:cubicBezTo>
                  <a:pt x="1425" y="365"/>
                  <a:pt x="1407" y="559"/>
                  <a:pt x="1370" y="767"/>
                </a:cubicBezTo>
                <a:lnTo>
                  <a:pt x="1372" y="767"/>
                </a:lnTo>
                <a:cubicBezTo>
                  <a:pt x="1536" y="852"/>
                  <a:pt x="1417" y="1037"/>
                  <a:pt x="1319" y="1104"/>
                </a:cubicBezTo>
                <a:lnTo>
                  <a:pt x="1319" y="1106"/>
                </a:lnTo>
                <a:lnTo>
                  <a:pt x="1320" y="1104"/>
                </a:lnTo>
                <a:cubicBezTo>
                  <a:pt x="1333" y="1135"/>
                  <a:pt x="1297" y="1241"/>
                  <a:pt x="1291" y="1272"/>
                </a:cubicBezTo>
                <a:cubicBezTo>
                  <a:pt x="1283" y="1314"/>
                  <a:pt x="1195" y="1422"/>
                  <a:pt x="1108" y="1520"/>
                </a:cubicBezTo>
                <a:lnTo>
                  <a:pt x="1120" y="1547"/>
                </a:lnTo>
                <a:cubicBezTo>
                  <a:pt x="1183" y="1560"/>
                  <a:pt x="1278" y="1581"/>
                  <a:pt x="1312" y="1594"/>
                </a:cubicBezTo>
                <a:lnTo>
                  <a:pt x="1313" y="1602"/>
                </a:lnTo>
                <a:cubicBezTo>
                  <a:pt x="1443" y="1695"/>
                  <a:pt x="1505" y="1754"/>
                  <a:pt x="1594" y="1847"/>
                </a:cubicBezTo>
                <a:lnTo>
                  <a:pt x="1579" y="1867"/>
                </a:lnTo>
                <a:cubicBezTo>
                  <a:pt x="1852" y="2161"/>
                  <a:pt x="1746" y="2576"/>
                  <a:pt x="1433" y="2717"/>
                </a:cubicBezTo>
                <a:lnTo>
                  <a:pt x="1435" y="2720"/>
                </a:lnTo>
                <a:cubicBezTo>
                  <a:pt x="1434" y="2724"/>
                  <a:pt x="1393" y="2763"/>
                  <a:pt x="1356" y="2778"/>
                </a:cubicBezTo>
                <a:cubicBezTo>
                  <a:pt x="1346" y="3248"/>
                  <a:pt x="1283" y="4705"/>
                  <a:pt x="1267" y="5070"/>
                </a:cubicBezTo>
                <a:cubicBezTo>
                  <a:pt x="1379" y="5170"/>
                  <a:pt x="1515" y="5129"/>
                  <a:pt x="1519" y="5152"/>
                </a:cubicBezTo>
                <a:cubicBezTo>
                  <a:pt x="1529" y="5171"/>
                  <a:pt x="1516" y="5205"/>
                  <a:pt x="1411" y="5207"/>
                </a:cubicBezTo>
                <a:cubicBezTo>
                  <a:pt x="1373" y="5207"/>
                  <a:pt x="1301" y="5204"/>
                  <a:pt x="1301" y="5204"/>
                </a:cubicBezTo>
                <a:cubicBezTo>
                  <a:pt x="1290" y="5200"/>
                  <a:pt x="1222" y="5178"/>
                  <a:pt x="1224" y="5184"/>
                </a:cubicBezTo>
                <a:lnTo>
                  <a:pt x="1223" y="5202"/>
                </a:lnTo>
                <a:lnTo>
                  <a:pt x="1112" y="5202"/>
                </a:lnTo>
                <a:cubicBezTo>
                  <a:pt x="1093" y="5158"/>
                  <a:pt x="1087" y="5124"/>
                  <a:pt x="1107" y="5069"/>
                </a:cubicBezTo>
                <a:lnTo>
                  <a:pt x="1108" y="5069"/>
                </a:lnTo>
                <a:cubicBezTo>
                  <a:pt x="1106" y="4981"/>
                  <a:pt x="1200" y="2899"/>
                  <a:pt x="949" y="2899"/>
                </a:cubicBezTo>
                <a:close/>
                <a:moveTo>
                  <a:pt x="1371" y="2616"/>
                </a:moveTo>
                <a:cubicBezTo>
                  <a:pt x="1508" y="2513"/>
                  <a:pt x="1708" y="2286"/>
                  <a:pt x="1491" y="1982"/>
                </a:cubicBezTo>
                <a:lnTo>
                  <a:pt x="1474" y="2005"/>
                </a:lnTo>
                <a:cubicBezTo>
                  <a:pt x="1427" y="1964"/>
                  <a:pt x="1387" y="1932"/>
                  <a:pt x="1355" y="1906"/>
                </a:cubicBezTo>
                <a:cubicBezTo>
                  <a:pt x="1352" y="2059"/>
                  <a:pt x="1345" y="2227"/>
                  <a:pt x="1346" y="2506"/>
                </a:cubicBezTo>
                <a:cubicBezTo>
                  <a:pt x="1347" y="2534"/>
                  <a:pt x="1348" y="2563"/>
                  <a:pt x="1350" y="2593"/>
                </a:cubicBezTo>
                <a:lnTo>
                  <a:pt x="1362" y="2601"/>
                </a:lnTo>
                <a:lnTo>
                  <a:pt x="1371" y="2616"/>
                </a:lnTo>
                <a:close/>
                <a:moveTo>
                  <a:pt x="546" y="2573"/>
                </a:moveTo>
                <a:cubicBezTo>
                  <a:pt x="546" y="2554"/>
                  <a:pt x="546" y="2534"/>
                  <a:pt x="547" y="2516"/>
                </a:cubicBezTo>
                <a:lnTo>
                  <a:pt x="547" y="2514"/>
                </a:lnTo>
                <a:lnTo>
                  <a:pt x="547" y="2490"/>
                </a:lnTo>
                <a:lnTo>
                  <a:pt x="547" y="2490"/>
                </a:lnTo>
                <a:cubicBezTo>
                  <a:pt x="547" y="2459"/>
                  <a:pt x="547" y="2429"/>
                  <a:pt x="546" y="2401"/>
                </a:cubicBezTo>
                <a:lnTo>
                  <a:pt x="546" y="2400"/>
                </a:lnTo>
                <a:cubicBezTo>
                  <a:pt x="546" y="2322"/>
                  <a:pt x="545" y="2254"/>
                  <a:pt x="544" y="2193"/>
                </a:cubicBezTo>
                <a:lnTo>
                  <a:pt x="544" y="2190"/>
                </a:lnTo>
                <a:cubicBezTo>
                  <a:pt x="542" y="2108"/>
                  <a:pt x="541" y="2037"/>
                  <a:pt x="539" y="1970"/>
                </a:cubicBezTo>
                <a:lnTo>
                  <a:pt x="539" y="1969"/>
                </a:lnTo>
                <a:lnTo>
                  <a:pt x="539" y="1961"/>
                </a:lnTo>
                <a:lnTo>
                  <a:pt x="538" y="1955"/>
                </a:lnTo>
                <a:lnTo>
                  <a:pt x="538" y="1951"/>
                </a:lnTo>
                <a:lnTo>
                  <a:pt x="538" y="1941"/>
                </a:lnTo>
                <a:lnTo>
                  <a:pt x="538" y="1931"/>
                </a:lnTo>
                <a:lnTo>
                  <a:pt x="538" y="1929"/>
                </a:lnTo>
                <a:lnTo>
                  <a:pt x="538" y="1922"/>
                </a:lnTo>
                <a:cubicBezTo>
                  <a:pt x="537" y="1906"/>
                  <a:pt x="537" y="1890"/>
                  <a:pt x="537" y="1874"/>
                </a:cubicBezTo>
                <a:cubicBezTo>
                  <a:pt x="500" y="1904"/>
                  <a:pt x="448" y="1946"/>
                  <a:pt x="379" y="2005"/>
                </a:cubicBezTo>
                <a:lnTo>
                  <a:pt x="361" y="1982"/>
                </a:lnTo>
                <a:cubicBezTo>
                  <a:pt x="144" y="2286"/>
                  <a:pt x="345" y="2513"/>
                  <a:pt x="482" y="2616"/>
                </a:cubicBezTo>
                <a:lnTo>
                  <a:pt x="491" y="2601"/>
                </a:lnTo>
                <a:lnTo>
                  <a:pt x="545" y="2562"/>
                </a:lnTo>
                <a:lnTo>
                  <a:pt x="546" y="2573"/>
                </a:lnTo>
                <a:close/>
              </a:path>
            </a:pathLst>
          </a:custGeom>
          <a:solidFill>
            <a:srgbClr val="93C8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">
            <a:extLst>
              <a:ext uri="{FF2B5EF4-FFF2-40B4-BE49-F238E27FC236}">
                <a16:creationId xmlns:a16="http://schemas.microsoft.com/office/drawing/2014/main" id="{F9B295FF-9212-4D7A-AC6A-B1948868D7DC}"/>
              </a:ext>
            </a:extLst>
          </p:cNvPr>
          <p:cNvSpPr>
            <a:spLocks noEditPoints="1"/>
          </p:cNvSpPr>
          <p:nvPr/>
        </p:nvSpPr>
        <p:spPr bwMode="auto">
          <a:xfrm>
            <a:off x="3268663" y="1741488"/>
            <a:ext cx="1387475" cy="3027363"/>
          </a:xfrm>
          <a:custGeom>
            <a:avLst/>
            <a:gdLst>
              <a:gd name="T0" fmla="*/ 537 w 1852"/>
              <a:gd name="T1" fmla="*/ 430 h 4035"/>
              <a:gd name="T2" fmla="*/ 274 w 1852"/>
              <a:gd name="T3" fmla="*/ 692 h 4035"/>
              <a:gd name="T4" fmla="*/ 418 w 1852"/>
              <a:gd name="T5" fmla="*/ 1545 h 4035"/>
              <a:gd name="T6" fmla="*/ 546 w 1852"/>
              <a:gd name="T7" fmla="*/ 1614 h 4035"/>
              <a:gd name="T8" fmla="*/ 810 w 1852"/>
              <a:gd name="T9" fmla="*/ 3897 h 4035"/>
              <a:gd name="T10" fmla="*/ 398 w 1852"/>
              <a:gd name="T11" fmla="*/ 3980 h 4035"/>
              <a:gd name="T12" fmla="*/ 616 w 1852"/>
              <a:gd name="T13" fmla="*/ 4032 h 4035"/>
              <a:gd name="T14" fmla="*/ 694 w 1852"/>
              <a:gd name="T15" fmla="*/ 4030 h 4035"/>
              <a:gd name="T16" fmla="*/ 810 w 1852"/>
              <a:gd name="T17" fmla="*/ 3897 h 4035"/>
              <a:gd name="T18" fmla="*/ 1108 w 1852"/>
              <a:gd name="T19" fmla="*/ 3894 h 4035"/>
              <a:gd name="T20" fmla="*/ 1112 w 1852"/>
              <a:gd name="T21" fmla="*/ 4027 h 4035"/>
              <a:gd name="T22" fmla="*/ 1224 w 1852"/>
              <a:gd name="T23" fmla="*/ 4009 h 4035"/>
              <a:gd name="T24" fmla="*/ 1411 w 1852"/>
              <a:gd name="T25" fmla="*/ 4032 h 4035"/>
              <a:gd name="T26" fmla="*/ 1267 w 1852"/>
              <a:gd name="T27" fmla="*/ 3895 h 4035"/>
              <a:gd name="T28" fmla="*/ 1435 w 1852"/>
              <a:gd name="T29" fmla="*/ 1545 h 4035"/>
              <a:gd name="T30" fmla="*/ 1579 w 1852"/>
              <a:gd name="T31" fmla="*/ 692 h 4035"/>
              <a:gd name="T32" fmla="*/ 1313 w 1852"/>
              <a:gd name="T33" fmla="*/ 427 h 4035"/>
              <a:gd name="T34" fmla="*/ 1120 w 1852"/>
              <a:gd name="T35" fmla="*/ 372 h 4035"/>
              <a:gd name="T36" fmla="*/ 1291 w 1852"/>
              <a:gd name="T37" fmla="*/ 97 h 4035"/>
              <a:gd name="T38" fmla="*/ 737 w 1852"/>
              <a:gd name="T39" fmla="*/ 37 h 4035"/>
              <a:gd name="T40" fmla="*/ 560 w 1852"/>
              <a:gd name="T41" fmla="*/ 92 h 4035"/>
              <a:gd name="T42" fmla="*/ 748 w 1852"/>
              <a:gd name="T43" fmla="*/ 369 h 4035"/>
              <a:gd name="T44" fmla="*/ 1346 w 1852"/>
              <a:gd name="T45" fmla="*/ 1331 h 4035"/>
              <a:gd name="T46" fmla="*/ 1474 w 1852"/>
              <a:gd name="T47" fmla="*/ 830 h 4035"/>
              <a:gd name="T48" fmla="*/ 1371 w 1852"/>
              <a:gd name="T49" fmla="*/ 1441 h 4035"/>
              <a:gd name="T50" fmla="*/ 1350 w 1852"/>
              <a:gd name="T51" fmla="*/ 1418 h 4035"/>
              <a:gd name="T52" fmla="*/ 547 w 1852"/>
              <a:gd name="T53" fmla="*/ 1341 h 4035"/>
              <a:gd name="T54" fmla="*/ 545 w 1852"/>
              <a:gd name="T55" fmla="*/ 1387 h 4035"/>
              <a:gd name="T56" fmla="*/ 482 w 1852"/>
              <a:gd name="T57" fmla="*/ 1441 h 4035"/>
              <a:gd name="T58" fmla="*/ 379 w 1852"/>
              <a:gd name="T59" fmla="*/ 830 h 4035"/>
              <a:gd name="T60" fmla="*/ 538 w 1852"/>
              <a:gd name="T61" fmla="*/ 747 h 4035"/>
              <a:gd name="T62" fmla="*/ 538 w 1852"/>
              <a:gd name="T63" fmla="*/ 756 h 4035"/>
              <a:gd name="T64" fmla="*/ 538 w 1852"/>
              <a:gd name="T65" fmla="*/ 776 h 4035"/>
              <a:gd name="T66" fmla="*/ 539 w 1852"/>
              <a:gd name="T67" fmla="*/ 786 h 4035"/>
              <a:gd name="T68" fmla="*/ 539 w 1852"/>
              <a:gd name="T69" fmla="*/ 795 h 4035"/>
              <a:gd name="T70" fmla="*/ 544 w 1852"/>
              <a:gd name="T71" fmla="*/ 1018 h 4035"/>
              <a:gd name="T72" fmla="*/ 546 w 1852"/>
              <a:gd name="T73" fmla="*/ 1226 h 4035"/>
              <a:gd name="T74" fmla="*/ 547 w 1852"/>
              <a:gd name="T75" fmla="*/ 1315 h 4035"/>
              <a:gd name="T76" fmla="*/ 547 w 1852"/>
              <a:gd name="T77" fmla="*/ 1341 h 40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52" h="4035">
                <a:moveTo>
                  <a:pt x="537" y="427"/>
                </a:moveTo>
                <a:lnTo>
                  <a:pt x="537" y="430"/>
                </a:lnTo>
                <a:cubicBezTo>
                  <a:pt x="409" y="521"/>
                  <a:pt x="347" y="579"/>
                  <a:pt x="259" y="672"/>
                </a:cubicBezTo>
                <a:lnTo>
                  <a:pt x="274" y="692"/>
                </a:lnTo>
                <a:cubicBezTo>
                  <a:pt x="0" y="986"/>
                  <a:pt x="106" y="1401"/>
                  <a:pt x="420" y="1542"/>
                </a:cubicBezTo>
                <a:lnTo>
                  <a:pt x="418" y="1545"/>
                </a:lnTo>
                <a:cubicBezTo>
                  <a:pt x="419" y="1550"/>
                  <a:pt x="478" y="1605"/>
                  <a:pt x="518" y="1609"/>
                </a:cubicBezTo>
                <a:cubicBezTo>
                  <a:pt x="528" y="1610"/>
                  <a:pt x="538" y="1612"/>
                  <a:pt x="546" y="1614"/>
                </a:cubicBezTo>
                <a:cubicBezTo>
                  <a:pt x="559" y="2096"/>
                  <a:pt x="634" y="3535"/>
                  <a:pt x="651" y="3894"/>
                </a:cubicBezTo>
                <a:lnTo>
                  <a:pt x="810" y="3897"/>
                </a:lnTo>
                <a:lnTo>
                  <a:pt x="652" y="3897"/>
                </a:lnTo>
                <a:cubicBezTo>
                  <a:pt x="539" y="3998"/>
                  <a:pt x="402" y="3957"/>
                  <a:pt x="398" y="3980"/>
                </a:cubicBezTo>
                <a:cubicBezTo>
                  <a:pt x="388" y="3999"/>
                  <a:pt x="401" y="4033"/>
                  <a:pt x="506" y="4035"/>
                </a:cubicBezTo>
                <a:cubicBezTo>
                  <a:pt x="544" y="4035"/>
                  <a:pt x="616" y="4032"/>
                  <a:pt x="616" y="4032"/>
                </a:cubicBezTo>
                <a:cubicBezTo>
                  <a:pt x="626" y="4028"/>
                  <a:pt x="695" y="4006"/>
                  <a:pt x="693" y="4012"/>
                </a:cubicBezTo>
                <a:lnTo>
                  <a:pt x="694" y="4030"/>
                </a:lnTo>
                <a:lnTo>
                  <a:pt x="805" y="4030"/>
                </a:lnTo>
                <a:cubicBezTo>
                  <a:pt x="824" y="3986"/>
                  <a:pt x="830" y="3952"/>
                  <a:pt x="810" y="3897"/>
                </a:cubicBezTo>
                <a:cubicBezTo>
                  <a:pt x="811" y="3809"/>
                  <a:pt x="698" y="1724"/>
                  <a:pt x="949" y="1724"/>
                </a:cubicBezTo>
                <a:cubicBezTo>
                  <a:pt x="1200" y="1724"/>
                  <a:pt x="1106" y="3806"/>
                  <a:pt x="1108" y="3894"/>
                </a:cubicBezTo>
                <a:lnTo>
                  <a:pt x="1107" y="3894"/>
                </a:lnTo>
                <a:cubicBezTo>
                  <a:pt x="1087" y="3949"/>
                  <a:pt x="1093" y="3983"/>
                  <a:pt x="1112" y="4027"/>
                </a:cubicBezTo>
                <a:lnTo>
                  <a:pt x="1223" y="4027"/>
                </a:lnTo>
                <a:lnTo>
                  <a:pt x="1224" y="4009"/>
                </a:lnTo>
                <a:cubicBezTo>
                  <a:pt x="1222" y="4003"/>
                  <a:pt x="1290" y="4025"/>
                  <a:pt x="1301" y="4029"/>
                </a:cubicBezTo>
                <a:cubicBezTo>
                  <a:pt x="1301" y="4029"/>
                  <a:pt x="1373" y="4032"/>
                  <a:pt x="1411" y="4032"/>
                </a:cubicBezTo>
                <a:cubicBezTo>
                  <a:pt x="1516" y="4030"/>
                  <a:pt x="1529" y="3996"/>
                  <a:pt x="1519" y="3977"/>
                </a:cubicBezTo>
                <a:cubicBezTo>
                  <a:pt x="1515" y="3954"/>
                  <a:pt x="1379" y="3995"/>
                  <a:pt x="1267" y="3895"/>
                </a:cubicBezTo>
                <a:cubicBezTo>
                  <a:pt x="1283" y="3530"/>
                  <a:pt x="1346" y="2073"/>
                  <a:pt x="1356" y="1603"/>
                </a:cubicBezTo>
                <a:cubicBezTo>
                  <a:pt x="1393" y="1588"/>
                  <a:pt x="1434" y="1549"/>
                  <a:pt x="1435" y="1545"/>
                </a:cubicBezTo>
                <a:lnTo>
                  <a:pt x="1433" y="1542"/>
                </a:lnTo>
                <a:cubicBezTo>
                  <a:pt x="1746" y="1401"/>
                  <a:pt x="1852" y="986"/>
                  <a:pt x="1579" y="692"/>
                </a:cubicBezTo>
                <a:lnTo>
                  <a:pt x="1594" y="672"/>
                </a:lnTo>
                <a:cubicBezTo>
                  <a:pt x="1505" y="579"/>
                  <a:pt x="1443" y="520"/>
                  <a:pt x="1313" y="427"/>
                </a:cubicBezTo>
                <a:lnTo>
                  <a:pt x="1312" y="419"/>
                </a:lnTo>
                <a:cubicBezTo>
                  <a:pt x="1278" y="406"/>
                  <a:pt x="1183" y="385"/>
                  <a:pt x="1120" y="372"/>
                </a:cubicBezTo>
                <a:lnTo>
                  <a:pt x="1108" y="345"/>
                </a:lnTo>
                <a:cubicBezTo>
                  <a:pt x="1195" y="247"/>
                  <a:pt x="1283" y="139"/>
                  <a:pt x="1291" y="97"/>
                </a:cubicBezTo>
                <a:cubicBezTo>
                  <a:pt x="1294" y="80"/>
                  <a:pt x="1307" y="39"/>
                  <a:pt x="1315" y="2"/>
                </a:cubicBezTo>
                <a:cubicBezTo>
                  <a:pt x="1129" y="64"/>
                  <a:pt x="1171" y="149"/>
                  <a:pt x="737" y="37"/>
                </a:cubicBezTo>
                <a:cubicBezTo>
                  <a:pt x="676" y="21"/>
                  <a:pt x="610" y="9"/>
                  <a:pt x="540" y="0"/>
                </a:cubicBezTo>
                <a:cubicBezTo>
                  <a:pt x="546" y="37"/>
                  <a:pt x="557" y="75"/>
                  <a:pt x="560" y="92"/>
                </a:cubicBezTo>
                <a:cubicBezTo>
                  <a:pt x="568" y="136"/>
                  <a:pt x="662" y="250"/>
                  <a:pt x="757" y="352"/>
                </a:cubicBezTo>
                <a:lnTo>
                  <a:pt x="748" y="369"/>
                </a:lnTo>
                <a:cubicBezTo>
                  <a:pt x="696" y="386"/>
                  <a:pt x="591" y="402"/>
                  <a:pt x="537" y="427"/>
                </a:cubicBezTo>
                <a:close/>
                <a:moveTo>
                  <a:pt x="1346" y="1331"/>
                </a:moveTo>
                <a:cubicBezTo>
                  <a:pt x="1345" y="1052"/>
                  <a:pt x="1352" y="884"/>
                  <a:pt x="1355" y="731"/>
                </a:cubicBezTo>
                <a:cubicBezTo>
                  <a:pt x="1387" y="757"/>
                  <a:pt x="1427" y="789"/>
                  <a:pt x="1474" y="830"/>
                </a:cubicBezTo>
                <a:lnTo>
                  <a:pt x="1491" y="807"/>
                </a:lnTo>
                <a:cubicBezTo>
                  <a:pt x="1708" y="1111"/>
                  <a:pt x="1508" y="1338"/>
                  <a:pt x="1371" y="1441"/>
                </a:cubicBezTo>
                <a:lnTo>
                  <a:pt x="1362" y="1426"/>
                </a:lnTo>
                <a:lnTo>
                  <a:pt x="1350" y="1418"/>
                </a:lnTo>
                <a:lnTo>
                  <a:pt x="1346" y="1331"/>
                </a:lnTo>
                <a:close/>
                <a:moveTo>
                  <a:pt x="547" y="1341"/>
                </a:moveTo>
                <a:lnTo>
                  <a:pt x="546" y="1398"/>
                </a:lnTo>
                <a:lnTo>
                  <a:pt x="545" y="1387"/>
                </a:lnTo>
                <a:lnTo>
                  <a:pt x="491" y="1426"/>
                </a:lnTo>
                <a:lnTo>
                  <a:pt x="482" y="1441"/>
                </a:lnTo>
                <a:cubicBezTo>
                  <a:pt x="345" y="1338"/>
                  <a:pt x="144" y="1111"/>
                  <a:pt x="361" y="807"/>
                </a:cubicBezTo>
                <a:lnTo>
                  <a:pt x="379" y="830"/>
                </a:lnTo>
                <a:cubicBezTo>
                  <a:pt x="448" y="771"/>
                  <a:pt x="500" y="729"/>
                  <a:pt x="537" y="699"/>
                </a:cubicBezTo>
                <a:lnTo>
                  <a:pt x="538" y="747"/>
                </a:lnTo>
                <a:lnTo>
                  <a:pt x="538" y="754"/>
                </a:lnTo>
                <a:lnTo>
                  <a:pt x="538" y="756"/>
                </a:lnTo>
                <a:lnTo>
                  <a:pt x="538" y="766"/>
                </a:lnTo>
                <a:lnTo>
                  <a:pt x="538" y="776"/>
                </a:lnTo>
                <a:lnTo>
                  <a:pt x="538" y="780"/>
                </a:lnTo>
                <a:lnTo>
                  <a:pt x="539" y="786"/>
                </a:lnTo>
                <a:lnTo>
                  <a:pt x="539" y="794"/>
                </a:lnTo>
                <a:lnTo>
                  <a:pt x="539" y="795"/>
                </a:lnTo>
                <a:cubicBezTo>
                  <a:pt x="541" y="862"/>
                  <a:pt x="542" y="933"/>
                  <a:pt x="544" y="1015"/>
                </a:cubicBezTo>
                <a:lnTo>
                  <a:pt x="544" y="1018"/>
                </a:lnTo>
                <a:cubicBezTo>
                  <a:pt x="545" y="1079"/>
                  <a:pt x="546" y="1147"/>
                  <a:pt x="546" y="1225"/>
                </a:cubicBezTo>
                <a:lnTo>
                  <a:pt x="546" y="1226"/>
                </a:lnTo>
                <a:cubicBezTo>
                  <a:pt x="547" y="1254"/>
                  <a:pt x="547" y="1284"/>
                  <a:pt x="547" y="1315"/>
                </a:cubicBezTo>
                <a:lnTo>
                  <a:pt x="547" y="1315"/>
                </a:lnTo>
                <a:lnTo>
                  <a:pt x="547" y="1339"/>
                </a:lnTo>
                <a:lnTo>
                  <a:pt x="547" y="1341"/>
                </a:lnTo>
                <a:close/>
              </a:path>
            </a:pathLst>
          </a:custGeom>
          <a:solidFill>
            <a:srgbClr val="D1E2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">
            <a:extLst>
              <a:ext uri="{FF2B5EF4-FFF2-40B4-BE49-F238E27FC236}">
                <a16:creationId xmlns:a16="http://schemas.microsoft.com/office/drawing/2014/main" id="{091499CD-2E6C-47AE-A7AE-D0675EA2AFB7}"/>
              </a:ext>
            </a:extLst>
          </p:cNvPr>
          <p:cNvSpPr>
            <a:spLocks noEditPoints="1"/>
          </p:cNvSpPr>
          <p:nvPr/>
        </p:nvSpPr>
        <p:spPr bwMode="auto">
          <a:xfrm>
            <a:off x="1778000" y="860425"/>
            <a:ext cx="1385888" cy="3908425"/>
          </a:xfrm>
          <a:custGeom>
            <a:avLst/>
            <a:gdLst>
              <a:gd name="T0" fmla="*/ 810 w 1852"/>
              <a:gd name="T1" fmla="*/ 5072 h 5210"/>
              <a:gd name="T2" fmla="*/ 398 w 1852"/>
              <a:gd name="T3" fmla="*/ 5155 h 5210"/>
              <a:gd name="T4" fmla="*/ 615 w 1852"/>
              <a:gd name="T5" fmla="*/ 5207 h 5210"/>
              <a:gd name="T6" fmla="*/ 693 w 1852"/>
              <a:gd name="T7" fmla="*/ 5205 h 5210"/>
              <a:gd name="T8" fmla="*/ 810 w 1852"/>
              <a:gd name="T9" fmla="*/ 5072 h 5210"/>
              <a:gd name="T10" fmla="*/ 546 w 1852"/>
              <a:gd name="T11" fmla="*/ 2789 h 5210"/>
              <a:gd name="T12" fmla="*/ 418 w 1852"/>
              <a:gd name="T13" fmla="*/ 2720 h 5210"/>
              <a:gd name="T14" fmla="*/ 274 w 1852"/>
              <a:gd name="T15" fmla="*/ 1867 h 5210"/>
              <a:gd name="T16" fmla="*/ 536 w 1852"/>
              <a:gd name="T17" fmla="*/ 1605 h 5210"/>
              <a:gd name="T18" fmla="*/ 748 w 1852"/>
              <a:gd name="T19" fmla="*/ 1544 h 5210"/>
              <a:gd name="T20" fmla="*/ 560 w 1852"/>
              <a:gd name="T21" fmla="*/ 1267 h 5210"/>
              <a:gd name="T22" fmla="*/ 537 w 1852"/>
              <a:gd name="T23" fmla="*/ 1104 h 5210"/>
              <a:gd name="T24" fmla="*/ 490 w 1852"/>
              <a:gd name="T25" fmla="*/ 770 h 5210"/>
              <a:gd name="T26" fmla="*/ 333 w 1852"/>
              <a:gd name="T27" fmla="*/ 67 h 5210"/>
              <a:gd name="T28" fmla="*/ 1342 w 1852"/>
              <a:gd name="T29" fmla="*/ 346 h 5210"/>
              <a:gd name="T30" fmla="*/ 1372 w 1852"/>
              <a:gd name="T31" fmla="*/ 767 h 5210"/>
              <a:gd name="T32" fmla="*/ 1319 w 1852"/>
              <a:gd name="T33" fmla="*/ 1106 h 5210"/>
              <a:gd name="T34" fmla="*/ 1291 w 1852"/>
              <a:gd name="T35" fmla="*/ 1272 h 5210"/>
              <a:gd name="T36" fmla="*/ 1119 w 1852"/>
              <a:gd name="T37" fmla="*/ 1547 h 5210"/>
              <a:gd name="T38" fmla="*/ 1313 w 1852"/>
              <a:gd name="T39" fmla="*/ 1602 h 5210"/>
              <a:gd name="T40" fmla="*/ 1579 w 1852"/>
              <a:gd name="T41" fmla="*/ 1867 h 5210"/>
              <a:gd name="T42" fmla="*/ 1435 w 1852"/>
              <a:gd name="T43" fmla="*/ 2720 h 5210"/>
              <a:gd name="T44" fmla="*/ 1267 w 1852"/>
              <a:gd name="T45" fmla="*/ 5070 h 5210"/>
              <a:gd name="T46" fmla="*/ 1411 w 1852"/>
              <a:gd name="T47" fmla="*/ 5207 h 5210"/>
              <a:gd name="T48" fmla="*/ 1224 w 1852"/>
              <a:gd name="T49" fmla="*/ 5184 h 5210"/>
              <a:gd name="T50" fmla="*/ 1112 w 1852"/>
              <a:gd name="T51" fmla="*/ 5202 h 5210"/>
              <a:gd name="T52" fmla="*/ 1107 w 1852"/>
              <a:gd name="T53" fmla="*/ 5069 h 5210"/>
              <a:gd name="T54" fmla="*/ 1371 w 1852"/>
              <a:gd name="T55" fmla="*/ 2616 h 5210"/>
              <a:gd name="T56" fmla="*/ 1474 w 1852"/>
              <a:gd name="T57" fmla="*/ 2005 h 5210"/>
              <a:gd name="T58" fmla="*/ 1345 w 1852"/>
              <a:gd name="T59" fmla="*/ 2506 h 5210"/>
              <a:gd name="T60" fmla="*/ 1362 w 1852"/>
              <a:gd name="T61" fmla="*/ 2601 h 5210"/>
              <a:gd name="T62" fmla="*/ 546 w 1852"/>
              <a:gd name="T63" fmla="*/ 2573 h 5210"/>
              <a:gd name="T64" fmla="*/ 546 w 1852"/>
              <a:gd name="T65" fmla="*/ 2514 h 5210"/>
              <a:gd name="T66" fmla="*/ 546 w 1852"/>
              <a:gd name="T67" fmla="*/ 2490 h 5210"/>
              <a:gd name="T68" fmla="*/ 546 w 1852"/>
              <a:gd name="T69" fmla="*/ 2400 h 5210"/>
              <a:gd name="T70" fmla="*/ 544 w 1852"/>
              <a:gd name="T71" fmla="*/ 2190 h 5210"/>
              <a:gd name="T72" fmla="*/ 538 w 1852"/>
              <a:gd name="T73" fmla="*/ 1969 h 5210"/>
              <a:gd name="T74" fmla="*/ 538 w 1852"/>
              <a:gd name="T75" fmla="*/ 1955 h 5210"/>
              <a:gd name="T76" fmla="*/ 538 w 1852"/>
              <a:gd name="T77" fmla="*/ 1941 h 5210"/>
              <a:gd name="T78" fmla="*/ 538 w 1852"/>
              <a:gd name="T79" fmla="*/ 1929 h 5210"/>
              <a:gd name="T80" fmla="*/ 536 w 1852"/>
              <a:gd name="T81" fmla="*/ 1874 h 5210"/>
              <a:gd name="T82" fmla="*/ 361 w 1852"/>
              <a:gd name="T83" fmla="*/ 1982 h 5210"/>
              <a:gd name="T84" fmla="*/ 490 w 1852"/>
              <a:gd name="T85" fmla="*/ 2601 h 5210"/>
              <a:gd name="T86" fmla="*/ 546 w 1852"/>
              <a:gd name="T87" fmla="*/ 2573 h 5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52" h="5210">
                <a:moveTo>
                  <a:pt x="949" y="2899"/>
                </a:moveTo>
                <a:cubicBezTo>
                  <a:pt x="698" y="2899"/>
                  <a:pt x="811" y="4984"/>
                  <a:pt x="810" y="5072"/>
                </a:cubicBezTo>
                <a:lnTo>
                  <a:pt x="651" y="5072"/>
                </a:lnTo>
                <a:cubicBezTo>
                  <a:pt x="539" y="5173"/>
                  <a:pt x="402" y="5132"/>
                  <a:pt x="398" y="5155"/>
                </a:cubicBezTo>
                <a:cubicBezTo>
                  <a:pt x="387" y="5174"/>
                  <a:pt x="401" y="5208"/>
                  <a:pt x="506" y="5210"/>
                </a:cubicBezTo>
                <a:cubicBezTo>
                  <a:pt x="543" y="5210"/>
                  <a:pt x="615" y="5207"/>
                  <a:pt x="615" y="5207"/>
                </a:cubicBezTo>
                <a:cubicBezTo>
                  <a:pt x="626" y="5203"/>
                  <a:pt x="695" y="5181"/>
                  <a:pt x="693" y="5187"/>
                </a:cubicBezTo>
                <a:lnTo>
                  <a:pt x="693" y="5205"/>
                </a:lnTo>
                <a:lnTo>
                  <a:pt x="805" y="5205"/>
                </a:lnTo>
                <a:cubicBezTo>
                  <a:pt x="824" y="5161"/>
                  <a:pt x="830" y="5127"/>
                  <a:pt x="810" y="5072"/>
                </a:cubicBezTo>
                <a:lnTo>
                  <a:pt x="650" y="5069"/>
                </a:lnTo>
                <a:cubicBezTo>
                  <a:pt x="634" y="4710"/>
                  <a:pt x="559" y="3271"/>
                  <a:pt x="546" y="2789"/>
                </a:cubicBezTo>
                <a:cubicBezTo>
                  <a:pt x="537" y="2787"/>
                  <a:pt x="528" y="2785"/>
                  <a:pt x="518" y="2784"/>
                </a:cubicBezTo>
                <a:cubicBezTo>
                  <a:pt x="478" y="2780"/>
                  <a:pt x="419" y="2725"/>
                  <a:pt x="418" y="2720"/>
                </a:cubicBezTo>
                <a:lnTo>
                  <a:pt x="419" y="2717"/>
                </a:lnTo>
                <a:cubicBezTo>
                  <a:pt x="106" y="2576"/>
                  <a:pt x="0" y="2161"/>
                  <a:pt x="274" y="1867"/>
                </a:cubicBezTo>
                <a:lnTo>
                  <a:pt x="258" y="1847"/>
                </a:lnTo>
                <a:cubicBezTo>
                  <a:pt x="347" y="1754"/>
                  <a:pt x="408" y="1696"/>
                  <a:pt x="536" y="1605"/>
                </a:cubicBezTo>
                <a:lnTo>
                  <a:pt x="536" y="1602"/>
                </a:lnTo>
                <a:cubicBezTo>
                  <a:pt x="591" y="1577"/>
                  <a:pt x="696" y="1561"/>
                  <a:pt x="748" y="1544"/>
                </a:cubicBezTo>
                <a:lnTo>
                  <a:pt x="756" y="1527"/>
                </a:lnTo>
                <a:cubicBezTo>
                  <a:pt x="662" y="1425"/>
                  <a:pt x="568" y="1311"/>
                  <a:pt x="560" y="1267"/>
                </a:cubicBezTo>
                <a:cubicBezTo>
                  <a:pt x="554" y="1236"/>
                  <a:pt x="524" y="1135"/>
                  <a:pt x="537" y="1104"/>
                </a:cubicBezTo>
                <a:lnTo>
                  <a:pt x="537" y="1104"/>
                </a:lnTo>
                <a:cubicBezTo>
                  <a:pt x="536" y="1101"/>
                  <a:pt x="536" y="1098"/>
                  <a:pt x="536" y="1095"/>
                </a:cubicBezTo>
                <a:cubicBezTo>
                  <a:pt x="442" y="1023"/>
                  <a:pt x="339" y="852"/>
                  <a:pt x="490" y="770"/>
                </a:cubicBezTo>
                <a:cubicBezTo>
                  <a:pt x="480" y="688"/>
                  <a:pt x="472" y="583"/>
                  <a:pt x="470" y="440"/>
                </a:cubicBezTo>
                <a:cubicBezTo>
                  <a:pt x="405" y="406"/>
                  <a:pt x="327" y="244"/>
                  <a:pt x="333" y="67"/>
                </a:cubicBezTo>
                <a:cubicBezTo>
                  <a:pt x="553" y="206"/>
                  <a:pt x="712" y="31"/>
                  <a:pt x="944" y="15"/>
                </a:cubicBezTo>
                <a:cubicBezTo>
                  <a:pt x="1177" y="0"/>
                  <a:pt x="1352" y="85"/>
                  <a:pt x="1342" y="346"/>
                </a:cubicBezTo>
                <a:cubicBezTo>
                  <a:pt x="1425" y="365"/>
                  <a:pt x="1407" y="559"/>
                  <a:pt x="1370" y="767"/>
                </a:cubicBezTo>
                <a:lnTo>
                  <a:pt x="1372" y="767"/>
                </a:lnTo>
                <a:cubicBezTo>
                  <a:pt x="1536" y="852"/>
                  <a:pt x="1416" y="1037"/>
                  <a:pt x="1319" y="1104"/>
                </a:cubicBezTo>
                <a:lnTo>
                  <a:pt x="1319" y="1106"/>
                </a:lnTo>
                <a:lnTo>
                  <a:pt x="1320" y="1104"/>
                </a:lnTo>
                <a:cubicBezTo>
                  <a:pt x="1333" y="1135"/>
                  <a:pt x="1296" y="1241"/>
                  <a:pt x="1291" y="1272"/>
                </a:cubicBezTo>
                <a:cubicBezTo>
                  <a:pt x="1283" y="1314"/>
                  <a:pt x="1195" y="1422"/>
                  <a:pt x="1107" y="1520"/>
                </a:cubicBezTo>
                <a:lnTo>
                  <a:pt x="1119" y="1547"/>
                </a:lnTo>
                <a:cubicBezTo>
                  <a:pt x="1182" y="1560"/>
                  <a:pt x="1277" y="1581"/>
                  <a:pt x="1312" y="1594"/>
                </a:cubicBezTo>
                <a:lnTo>
                  <a:pt x="1313" y="1602"/>
                </a:lnTo>
                <a:cubicBezTo>
                  <a:pt x="1443" y="1695"/>
                  <a:pt x="1505" y="1754"/>
                  <a:pt x="1594" y="1847"/>
                </a:cubicBezTo>
                <a:lnTo>
                  <a:pt x="1579" y="1867"/>
                </a:lnTo>
                <a:cubicBezTo>
                  <a:pt x="1852" y="2161"/>
                  <a:pt x="1746" y="2576"/>
                  <a:pt x="1433" y="2717"/>
                </a:cubicBezTo>
                <a:lnTo>
                  <a:pt x="1435" y="2720"/>
                </a:lnTo>
                <a:cubicBezTo>
                  <a:pt x="1434" y="2724"/>
                  <a:pt x="1393" y="2763"/>
                  <a:pt x="1356" y="2778"/>
                </a:cubicBezTo>
                <a:cubicBezTo>
                  <a:pt x="1345" y="3248"/>
                  <a:pt x="1283" y="4705"/>
                  <a:pt x="1267" y="5070"/>
                </a:cubicBezTo>
                <a:cubicBezTo>
                  <a:pt x="1378" y="5170"/>
                  <a:pt x="1514" y="5129"/>
                  <a:pt x="1518" y="5152"/>
                </a:cubicBezTo>
                <a:cubicBezTo>
                  <a:pt x="1529" y="5171"/>
                  <a:pt x="1516" y="5205"/>
                  <a:pt x="1411" y="5207"/>
                </a:cubicBezTo>
                <a:cubicBezTo>
                  <a:pt x="1373" y="5207"/>
                  <a:pt x="1301" y="5204"/>
                  <a:pt x="1301" y="5204"/>
                </a:cubicBezTo>
                <a:cubicBezTo>
                  <a:pt x="1290" y="5200"/>
                  <a:pt x="1221" y="5178"/>
                  <a:pt x="1224" y="5184"/>
                </a:cubicBezTo>
                <a:lnTo>
                  <a:pt x="1223" y="5202"/>
                </a:lnTo>
                <a:lnTo>
                  <a:pt x="1112" y="5202"/>
                </a:lnTo>
                <a:cubicBezTo>
                  <a:pt x="1092" y="5158"/>
                  <a:pt x="1086" y="5124"/>
                  <a:pt x="1106" y="5069"/>
                </a:cubicBezTo>
                <a:lnTo>
                  <a:pt x="1107" y="5069"/>
                </a:lnTo>
                <a:cubicBezTo>
                  <a:pt x="1106" y="4981"/>
                  <a:pt x="1199" y="2899"/>
                  <a:pt x="949" y="2899"/>
                </a:cubicBezTo>
                <a:close/>
                <a:moveTo>
                  <a:pt x="1371" y="2616"/>
                </a:moveTo>
                <a:cubicBezTo>
                  <a:pt x="1508" y="2513"/>
                  <a:pt x="1708" y="2286"/>
                  <a:pt x="1491" y="1982"/>
                </a:cubicBezTo>
                <a:lnTo>
                  <a:pt x="1474" y="2005"/>
                </a:lnTo>
                <a:cubicBezTo>
                  <a:pt x="1426" y="1964"/>
                  <a:pt x="1387" y="1932"/>
                  <a:pt x="1355" y="1906"/>
                </a:cubicBezTo>
                <a:cubicBezTo>
                  <a:pt x="1351" y="2059"/>
                  <a:pt x="1345" y="2227"/>
                  <a:pt x="1345" y="2506"/>
                </a:cubicBezTo>
                <a:cubicBezTo>
                  <a:pt x="1347" y="2534"/>
                  <a:pt x="1348" y="2563"/>
                  <a:pt x="1349" y="2593"/>
                </a:cubicBezTo>
                <a:lnTo>
                  <a:pt x="1362" y="2601"/>
                </a:lnTo>
                <a:lnTo>
                  <a:pt x="1371" y="2616"/>
                </a:lnTo>
                <a:close/>
                <a:moveTo>
                  <a:pt x="546" y="2573"/>
                </a:moveTo>
                <a:cubicBezTo>
                  <a:pt x="546" y="2554"/>
                  <a:pt x="546" y="2534"/>
                  <a:pt x="546" y="2516"/>
                </a:cubicBezTo>
                <a:lnTo>
                  <a:pt x="546" y="2514"/>
                </a:lnTo>
                <a:lnTo>
                  <a:pt x="546" y="2490"/>
                </a:lnTo>
                <a:lnTo>
                  <a:pt x="546" y="2490"/>
                </a:lnTo>
                <a:cubicBezTo>
                  <a:pt x="546" y="2459"/>
                  <a:pt x="546" y="2429"/>
                  <a:pt x="546" y="2401"/>
                </a:cubicBezTo>
                <a:lnTo>
                  <a:pt x="546" y="2400"/>
                </a:lnTo>
                <a:cubicBezTo>
                  <a:pt x="546" y="2322"/>
                  <a:pt x="545" y="2254"/>
                  <a:pt x="544" y="2193"/>
                </a:cubicBezTo>
                <a:lnTo>
                  <a:pt x="544" y="2190"/>
                </a:lnTo>
                <a:cubicBezTo>
                  <a:pt x="542" y="2108"/>
                  <a:pt x="540" y="2037"/>
                  <a:pt x="539" y="1970"/>
                </a:cubicBezTo>
                <a:lnTo>
                  <a:pt x="538" y="1969"/>
                </a:lnTo>
                <a:lnTo>
                  <a:pt x="538" y="1961"/>
                </a:lnTo>
                <a:lnTo>
                  <a:pt x="538" y="1955"/>
                </a:lnTo>
                <a:lnTo>
                  <a:pt x="538" y="1951"/>
                </a:lnTo>
                <a:lnTo>
                  <a:pt x="538" y="1941"/>
                </a:lnTo>
                <a:lnTo>
                  <a:pt x="538" y="1931"/>
                </a:lnTo>
                <a:lnTo>
                  <a:pt x="538" y="1929"/>
                </a:lnTo>
                <a:lnTo>
                  <a:pt x="537" y="1922"/>
                </a:lnTo>
                <a:cubicBezTo>
                  <a:pt x="537" y="1906"/>
                  <a:pt x="537" y="1890"/>
                  <a:pt x="536" y="1874"/>
                </a:cubicBezTo>
                <a:cubicBezTo>
                  <a:pt x="500" y="1904"/>
                  <a:pt x="447" y="1946"/>
                  <a:pt x="378" y="2005"/>
                </a:cubicBezTo>
                <a:lnTo>
                  <a:pt x="361" y="1982"/>
                </a:lnTo>
                <a:cubicBezTo>
                  <a:pt x="144" y="2286"/>
                  <a:pt x="344" y="2513"/>
                  <a:pt x="481" y="2616"/>
                </a:cubicBezTo>
                <a:lnTo>
                  <a:pt x="490" y="2601"/>
                </a:lnTo>
                <a:lnTo>
                  <a:pt x="545" y="2562"/>
                </a:lnTo>
                <a:lnTo>
                  <a:pt x="546" y="2573"/>
                </a:lnTo>
                <a:close/>
              </a:path>
            </a:pathLst>
          </a:custGeom>
          <a:solidFill>
            <a:srgbClr val="D1E2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">
            <a:extLst>
              <a:ext uri="{FF2B5EF4-FFF2-40B4-BE49-F238E27FC236}">
                <a16:creationId xmlns:a16="http://schemas.microsoft.com/office/drawing/2014/main" id="{5BEA4EC3-5ED1-41CA-A50B-AD86855AF58F}"/>
              </a:ext>
            </a:extLst>
          </p:cNvPr>
          <p:cNvSpPr>
            <a:spLocks noEditPoints="1"/>
          </p:cNvSpPr>
          <p:nvPr/>
        </p:nvSpPr>
        <p:spPr bwMode="auto">
          <a:xfrm>
            <a:off x="9007475" y="860425"/>
            <a:ext cx="1387475" cy="3908425"/>
          </a:xfrm>
          <a:custGeom>
            <a:avLst/>
            <a:gdLst>
              <a:gd name="T0" fmla="*/ 810 w 1852"/>
              <a:gd name="T1" fmla="*/ 5072 h 5210"/>
              <a:gd name="T2" fmla="*/ 397 w 1852"/>
              <a:gd name="T3" fmla="*/ 5155 h 5210"/>
              <a:gd name="T4" fmla="*/ 615 w 1852"/>
              <a:gd name="T5" fmla="*/ 5207 h 5210"/>
              <a:gd name="T6" fmla="*/ 693 w 1852"/>
              <a:gd name="T7" fmla="*/ 5205 h 5210"/>
              <a:gd name="T8" fmla="*/ 810 w 1852"/>
              <a:gd name="T9" fmla="*/ 5072 h 5210"/>
              <a:gd name="T10" fmla="*/ 546 w 1852"/>
              <a:gd name="T11" fmla="*/ 2789 h 5210"/>
              <a:gd name="T12" fmla="*/ 417 w 1852"/>
              <a:gd name="T13" fmla="*/ 2720 h 5210"/>
              <a:gd name="T14" fmla="*/ 274 w 1852"/>
              <a:gd name="T15" fmla="*/ 1867 h 5210"/>
              <a:gd name="T16" fmla="*/ 536 w 1852"/>
              <a:gd name="T17" fmla="*/ 1605 h 5210"/>
              <a:gd name="T18" fmla="*/ 748 w 1852"/>
              <a:gd name="T19" fmla="*/ 1544 h 5210"/>
              <a:gd name="T20" fmla="*/ 560 w 1852"/>
              <a:gd name="T21" fmla="*/ 1267 h 5210"/>
              <a:gd name="T22" fmla="*/ 537 w 1852"/>
              <a:gd name="T23" fmla="*/ 1104 h 5210"/>
              <a:gd name="T24" fmla="*/ 490 w 1852"/>
              <a:gd name="T25" fmla="*/ 770 h 5210"/>
              <a:gd name="T26" fmla="*/ 333 w 1852"/>
              <a:gd name="T27" fmla="*/ 67 h 5210"/>
              <a:gd name="T28" fmla="*/ 1342 w 1852"/>
              <a:gd name="T29" fmla="*/ 346 h 5210"/>
              <a:gd name="T30" fmla="*/ 1371 w 1852"/>
              <a:gd name="T31" fmla="*/ 767 h 5210"/>
              <a:gd name="T32" fmla="*/ 1318 w 1852"/>
              <a:gd name="T33" fmla="*/ 1106 h 5210"/>
              <a:gd name="T34" fmla="*/ 1291 w 1852"/>
              <a:gd name="T35" fmla="*/ 1272 h 5210"/>
              <a:gd name="T36" fmla="*/ 1119 w 1852"/>
              <a:gd name="T37" fmla="*/ 1547 h 5210"/>
              <a:gd name="T38" fmla="*/ 1313 w 1852"/>
              <a:gd name="T39" fmla="*/ 1602 h 5210"/>
              <a:gd name="T40" fmla="*/ 1578 w 1852"/>
              <a:gd name="T41" fmla="*/ 1867 h 5210"/>
              <a:gd name="T42" fmla="*/ 1434 w 1852"/>
              <a:gd name="T43" fmla="*/ 2720 h 5210"/>
              <a:gd name="T44" fmla="*/ 1266 w 1852"/>
              <a:gd name="T45" fmla="*/ 5070 h 5210"/>
              <a:gd name="T46" fmla="*/ 1410 w 1852"/>
              <a:gd name="T47" fmla="*/ 5207 h 5210"/>
              <a:gd name="T48" fmla="*/ 1223 w 1852"/>
              <a:gd name="T49" fmla="*/ 5184 h 5210"/>
              <a:gd name="T50" fmla="*/ 1111 w 1852"/>
              <a:gd name="T51" fmla="*/ 5202 h 5210"/>
              <a:gd name="T52" fmla="*/ 1107 w 1852"/>
              <a:gd name="T53" fmla="*/ 5069 h 5210"/>
              <a:gd name="T54" fmla="*/ 1371 w 1852"/>
              <a:gd name="T55" fmla="*/ 2616 h 5210"/>
              <a:gd name="T56" fmla="*/ 1474 w 1852"/>
              <a:gd name="T57" fmla="*/ 2005 h 5210"/>
              <a:gd name="T58" fmla="*/ 1345 w 1852"/>
              <a:gd name="T59" fmla="*/ 2506 h 5210"/>
              <a:gd name="T60" fmla="*/ 1362 w 1852"/>
              <a:gd name="T61" fmla="*/ 2601 h 5210"/>
              <a:gd name="T62" fmla="*/ 546 w 1852"/>
              <a:gd name="T63" fmla="*/ 2573 h 5210"/>
              <a:gd name="T64" fmla="*/ 546 w 1852"/>
              <a:gd name="T65" fmla="*/ 2514 h 5210"/>
              <a:gd name="T66" fmla="*/ 546 w 1852"/>
              <a:gd name="T67" fmla="*/ 2490 h 5210"/>
              <a:gd name="T68" fmla="*/ 546 w 1852"/>
              <a:gd name="T69" fmla="*/ 2400 h 5210"/>
              <a:gd name="T70" fmla="*/ 543 w 1852"/>
              <a:gd name="T71" fmla="*/ 2190 h 5210"/>
              <a:gd name="T72" fmla="*/ 538 w 1852"/>
              <a:gd name="T73" fmla="*/ 1969 h 5210"/>
              <a:gd name="T74" fmla="*/ 538 w 1852"/>
              <a:gd name="T75" fmla="*/ 1955 h 5210"/>
              <a:gd name="T76" fmla="*/ 538 w 1852"/>
              <a:gd name="T77" fmla="*/ 1941 h 5210"/>
              <a:gd name="T78" fmla="*/ 537 w 1852"/>
              <a:gd name="T79" fmla="*/ 1929 h 5210"/>
              <a:gd name="T80" fmla="*/ 536 w 1852"/>
              <a:gd name="T81" fmla="*/ 1874 h 5210"/>
              <a:gd name="T82" fmla="*/ 361 w 1852"/>
              <a:gd name="T83" fmla="*/ 1982 h 5210"/>
              <a:gd name="T84" fmla="*/ 490 w 1852"/>
              <a:gd name="T85" fmla="*/ 2601 h 5210"/>
              <a:gd name="T86" fmla="*/ 546 w 1852"/>
              <a:gd name="T87" fmla="*/ 2573 h 5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52" h="5210">
                <a:moveTo>
                  <a:pt x="948" y="2899"/>
                </a:moveTo>
                <a:cubicBezTo>
                  <a:pt x="698" y="2899"/>
                  <a:pt x="811" y="4984"/>
                  <a:pt x="810" y="5072"/>
                </a:cubicBezTo>
                <a:lnTo>
                  <a:pt x="651" y="5072"/>
                </a:lnTo>
                <a:cubicBezTo>
                  <a:pt x="539" y="5173"/>
                  <a:pt x="402" y="5132"/>
                  <a:pt x="397" y="5155"/>
                </a:cubicBezTo>
                <a:cubicBezTo>
                  <a:pt x="387" y="5174"/>
                  <a:pt x="400" y="5208"/>
                  <a:pt x="505" y="5210"/>
                </a:cubicBezTo>
                <a:cubicBezTo>
                  <a:pt x="543" y="5210"/>
                  <a:pt x="615" y="5207"/>
                  <a:pt x="615" y="5207"/>
                </a:cubicBezTo>
                <a:cubicBezTo>
                  <a:pt x="626" y="5203"/>
                  <a:pt x="695" y="5181"/>
                  <a:pt x="692" y="5187"/>
                </a:cubicBezTo>
                <a:lnTo>
                  <a:pt x="693" y="5205"/>
                </a:lnTo>
                <a:lnTo>
                  <a:pt x="804" y="5205"/>
                </a:lnTo>
                <a:cubicBezTo>
                  <a:pt x="824" y="5161"/>
                  <a:pt x="829" y="5127"/>
                  <a:pt x="810" y="5072"/>
                </a:cubicBezTo>
                <a:lnTo>
                  <a:pt x="650" y="5069"/>
                </a:lnTo>
                <a:cubicBezTo>
                  <a:pt x="634" y="4710"/>
                  <a:pt x="559" y="3271"/>
                  <a:pt x="546" y="2789"/>
                </a:cubicBezTo>
                <a:cubicBezTo>
                  <a:pt x="537" y="2787"/>
                  <a:pt x="528" y="2785"/>
                  <a:pt x="517" y="2784"/>
                </a:cubicBezTo>
                <a:cubicBezTo>
                  <a:pt x="477" y="2780"/>
                  <a:pt x="419" y="2725"/>
                  <a:pt x="417" y="2720"/>
                </a:cubicBezTo>
                <a:lnTo>
                  <a:pt x="419" y="2717"/>
                </a:lnTo>
                <a:cubicBezTo>
                  <a:pt x="106" y="2576"/>
                  <a:pt x="0" y="2161"/>
                  <a:pt x="274" y="1867"/>
                </a:cubicBezTo>
                <a:lnTo>
                  <a:pt x="258" y="1847"/>
                </a:lnTo>
                <a:cubicBezTo>
                  <a:pt x="346" y="1754"/>
                  <a:pt x="408" y="1696"/>
                  <a:pt x="536" y="1605"/>
                </a:cubicBezTo>
                <a:lnTo>
                  <a:pt x="536" y="1602"/>
                </a:lnTo>
                <a:cubicBezTo>
                  <a:pt x="591" y="1577"/>
                  <a:pt x="696" y="1561"/>
                  <a:pt x="748" y="1544"/>
                </a:cubicBezTo>
                <a:lnTo>
                  <a:pt x="756" y="1527"/>
                </a:lnTo>
                <a:cubicBezTo>
                  <a:pt x="662" y="1425"/>
                  <a:pt x="568" y="1311"/>
                  <a:pt x="560" y="1267"/>
                </a:cubicBezTo>
                <a:cubicBezTo>
                  <a:pt x="554" y="1236"/>
                  <a:pt x="523" y="1135"/>
                  <a:pt x="536" y="1104"/>
                </a:cubicBezTo>
                <a:lnTo>
                  <a:pt x="537" y="1104"/>
                </a:lnTo>
                <a:cubicBezTo>
                  <a:pt x="536" y="1101"/>
                  <a:pt x="536" y="1098"/>
                  <a:pt x="535" y="1095"/>
                </a:cubicBezTo>
                <a:cubicBezTo>
                  <a:pt x="442" y="1023"/>
                  <a:pt x="339" y="852"/>
                  <a:pt x="490" y="770"/>
                </a:cubicBezTo>
                <a:cubicBezTo>
                  <a:pt x="480" y="688"/>
                  <a:pt x="471" y="583"/>
                  <a:pt x="470" y="440"/>
                </a:cubicBezTo>
                <a:cubicBezTo>
                  <a:pt x="405" y="406"/>
                  <a:pt x="326" y="244"/>
                  <a:pt x="333" y="67"/>
                </a:cubicBezTo>
                <a:cubicBezTo>
                  <a:pt x="553" y="206"/>
                  <a:pt x="712" y="31"/>
                  <a:pt x="944" y="15"/>
                </a:cubicBezTo>
                <a:cubicBezTo>
                  <a:pt x="1177" y="0"/>
                  <a:pt x="1352" y="85"/>
                  <a:pt x="1342" y="346"/>
                </a:cubicBezTo>
                <a:cubicBezTo>
                  <a:pt x="1425" y="365"/>
                  <a:pt x="1407" y="559"/>
                  <a:pt x="1370" y="767"/>
                </a:cubicBezTo>
                <a:lnTo>
                  <a:pt x="1371" y="767"/>
                </a:lnTo>
                <a:cubicBezTo>
                  <a:pt x="1535" y="852"/>
                  <a:pt x="1416" y="1037"/>
                  <a:pt x="1319" y="1104"/>
                </a:cubicBezTo>
                <a:lnTo>
                  <a:pt x="1318" y="1106"/>
                </a:lnTo>
                <a:lnTo>
                  <a:pt x="1320" y="1104"/>
                </a:lnTo>
                <a:cubicBezTo>
                  <a:pt x="1333" y="1135"/>
                  <a:pt x="1296" y="1241"/>
                  <a:pt x="1291" y="1272"/>
                </a:cubicBezTo>
                <a:cubicBezTo>
                  <a:pt x="1283" y="1314"/>
                  <a:pt x="1195" y="1422"/>
                  <a:pt x="1107" y="1520"/>
                </a:cubicBezTo>
                <a:lnTo>
                  <a:pt x="1119" y="1547"/>
                </a:lnTo>
                <a:cubicBezTo>
                  <a:pt x="1182" y="1560"/>
                  <a:pt x="1277" y="1581"/>
                  <a:pt x="1312" y="1594"/>
                </a:cubicBezTo>
                <a:lnTo>
                  <a:pt x="1313" y="1602"/>
                </a:lnTo>
                <a:cubicBezTo>
                  <a:pt x="1443" y="1695"/>
                  <a:pt x="1505" y="1754"/>
                  <a:pt x="1594" y="1847"/>
                </a:cubicBezTo>
                <a:lnTo>
                  <a:pt x="1578" y="1867"/>
                </a:lnTo>
                <a:cubicBezTo>
                  <a:pt x="1852" y="2161"/>
                  <a:pt x="1746" y="2576"/>
                  <a:pt x="1433" y="2717"/>
                </a:cubicBezTo>
                <a:lnTo>
                  <a:pt x="1434" y="2720"/>
                </a:lnTo>
                <a:cubicBezTo>
                  <a:pt x="1433" y="2724"/>
                  <a:pt x="1392" y="2763"/>
                  <a:pt x="1356" y="2778"/>
                </a:cubicBezTo>
                <a:cubicBezTo>
                  <a:pt x="1345" y="3248"/>
                  <a:pt x="1283" y="4705"/>
                  <a:pt x="1266" y="5070"/>
                </a:cubicBezTo>
                <a:cubicBezTo>
                  <a:pt x="1378" y="5170"/>
                  <a:pt x="1514" y="5129"/>
                  <a:pt x="1518" y="5152"/>
                </a:cubicBezTo>
                <a:cubicBezTo>
                  <a:pt x="1528" y="5171"/>
                  <a:pt x="1515" y="5205"/>
                  <a:pt x="1410" y="5207"/>
                </a:cubicBezTo>
                <a:cubicBezTo>
                  <a:pt x="1373" y="5207"/>
                  <a:pt x="1301" y="5204"/>
                  <a:pt x="1301" y="5204"/>
                </a:cubicBezTo>
                <a:cubicBezTo>
                  <a:pt x="1290" y="5200"/>
                  <a:pt x="1221" y="5178"/>
                  <a:pt x="1223" y="5184"/>
                </a:cubicBezTo>
                <a:lnTo>
                  <a:pt x="1223" y="5202"/>
                </a:lnTo>
                <a:lnTo>
                  <a:pt x="1111" y="5202"/>
                </a:lnTo>
                <a:cubicBezTo>
                  <a:pt x="1092" y="5158"/>
                  <a:pt x="1086" y="5124"/>
                  <a:pt x="1106" y="5069"/>
                </a:cubicBezTo>
                <a:lnTo>
                  <a:pt x="1107" y="5069"/>
                </a:lnTo>
                <a:cubicBezTo>
                  <a:pt x="1106" y="4981"/>
                  <a:pt x="1199" y="2899"/>
                  <a:pt x="948" y="2899"/>
                </a:cubicBezTo>
                <a:close/>
                <a:moveTo>
                  <a:pt x="1371" y="2616"/>
                </a:moveTo>
                <a:cubicBezTo>
                  <a:pt x="1508" y="2513"/>
                  <a:pt x="1708" y="2286"/>
                  <a:pt x="1491" y="1982"/>
                </a:cubicBezTo>
                <a:lnTo>
                  <a:pt x="1474" y="2005"/>
                </a:lnTo>
                <a:cubicBezTo>
                  <a:pt x="1426" y="1964"/>
                  <a:pt x="1386" y="1932"/>
                  <a:pt x="1354" y="1906"/>
                </a:cubicBezTo>
                <a:cubicBezTo>
                  <a:pt x="1351" y="2059"/>
                  <a:pt x="1345" y="2227"/>
                  <a:pt x="1345" y="2506"/>
                </a:cubicBezTo>
                <a:cubicBezTo>
                  <a:pt x="1346" y="2534"/>
                  <a:pt x="1348" y="2563"/>
                  <a:pt x="1349" y="2593"/>
                </a:cubicBezTo>
                <a:lnTo>
                  <a:pt x="1362" y="2601"/>
                </a:lnTo>
                <a:lnTo>
                  <a:pt x="1371" y="2616"/>
                </a:lnTo>
                <a:close/>
                <a:moveTo>
                  <a:pt x="546" y="2573"/>
                </a:moveTo>
                <a:cubicBezTo>
                  <a:pt x="546" y="2554"/>
                  <a:pt x="546" y="2534"/>
                  <a:pt x="546" y="2516"/>
                </a:cubicBezTo>
                <a:lnTo>
                  <a:pt x="546" y="2514"/>
                </a:lnTo>
                <a:lnTo>
                  <a:pt x="546" y="2490"/>
                </a:lnTo>
                <a:lnTo>
                  <a:pt x="546" y="2490"/>
                </a:lnTo>
                <a:cubicBezTo>
                  <a:pt x="546" y="2459"/>
                  <a:pt x="546" y="2429"/>
                  <a:pt x="546" y="2401"/>
                </a:cubicBezTo>
                <a:lnTo>
                  <a:pt x="546" y="2400"/>
                </a:lnTo>
                <a:cubicBezTo>
                  <a:pt x="545" y="2322"/>
                  <a:pt x="545" y="2254"/>
                  <a:pt x="543" y="2193"/>
                </a:cubicBezTo>
                <a:lnTo>
                  <a:pt x="543" y="2190"/>
                </a:lnTo>
                <a:cubicBezTo>
                  <a:pt x="542" y="2108"/>
                  <a:pt x="540" y="2037"/>
                  <a:pt x="538" y="1970"/>
                </a:cubicBezTo>
                <a:lnTo>
                  <a:pt x="538" y="1969"/>
                </a:lnTo>
                <a:lnTo>
                  <a:pt x="538" y="1961"/>
                </a:lnTo>
                <a:lnTo>
                  <a:pt x="538" y="1955"/>
                </a:lnTo>
                <a:lnTo>
                  <a:pt x="538" y="1951"/>
                </a:lnTo>
                <a:lnTo>
                  <a:pt x="538" y="1941"/>
                </a:lnTo>
                <a:lnTo>
                  <a:pt x="537" y="1931"/>
                </a:lnTo>
                <a:lnTo>
                  <a:pt x="537" y="1929"/>
                </a:lnTo>
                <a:lnTo>
                  <a:pt x="537" y="1922"/>
                </a:lnTo>
                <a:cubicBezTo>
                  <a:pt x="537" y="1906"/>
                  <a:pt x="536" y="1890"/>
                  <a:pt x="536" y="1874"/>
                </a:cubicBezTo>
                <a:cubicBezTo>
                  <a:pt x="500" y="1904"/>
                  <a:pt x="447" y="1946"/>
                  <a:pt x="378" y="2005"/>
                </a:cubicBezTo>
                <a:lnTo>
                  <a:pt x="361" y="1982"/>
                </a:lnTo>
                <a:cubicBezTo>
                  <a:pt x="144" y="2286"/>
                  <a:pt x="344" y="2513"/>
                  <a:pt x="481" y="2616"/>
                </a:cubicBezTo>
                <a:lnTo>
                  <a:pt x="490" y="2601"/>
                </a:lnTo>
                <a:lnTo>
                  <a:pt x="545" y="2562"/>
                </a:lnTo>
                <a:lnTo>
                  <a:pt x="546" y="2573"/>
                </a:lnTo>
                <a:close/>
              </a:path>
            </a:pathLst>
          </a:custGeom>
          <a:solidFill>
            <a:srgbClr val="93C8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1" name="FREEFORM">
            <a:extLst>
              <a:ext uri="{FF2B5EF4-FFF2-40B4-BE49-F238E27FC236}">
                <a16:creationId xmlns:a16="http://schemas.microsoft.com/office/drawing/2014/main" id="{7C71F75D-FFA0-4296-8259-9B54604537C2}"/>
              </a:ext>
            </a:extLst>
          </p:cNvPr>
          <p:cNvSpPr>
            <a:spLocks noEditPoints="1"/>
          </p:cNvSpPr>
          <p:nvPr/>
        </p:nvSpPr>
        <p:spPr bwMode="auto">
          <a:xfrm>
            <a:off x="9297988" y="4179888"/>
            <a:ext cx="854075" cy="588963"/>
          </a:xfrm>
          <a:custGeom>
            <a:avLst/>
            <a:gdLst>
              <a:gd name="T0" fmla="*/ 233 w 1141"/>
              <a:gd name="T1" fmla="*/ 36 h 784"/>
              <a:gd name="T2" fmla="*/ 263 w 1141"/>
              <a:gd name="T3" fmla="*/ 643 h 784"/>
              <a:gd name="T4" fmla="*/ 264 w 1141"/>
              <a:gd name="T5" fmla="*/ 646 h 784"/>
              <a:gd name="T6" fmla="*/ 10 w 1141"/>
              <a:gd name="T7" fmla="*/ 729 h 784"/>
              <a:gd name="T8" fmla="*/ 118 w 1141"/>
              <a:gd name="T9" fmla="*/ 784 h 784"/>
              <a:gd name="T10" fmla="*/ 228 w 1141"/>
              <a:gd name="T11" fmla="*/ 781 h 784"/>
              <a:gd name="T12" fmla="*/ 305 w 1141"/>
              <a:gd name="T13" fmla="*/ 761 h 784"/>
              <a:gd name="T14" fmla="*/ 306 w 1141"/>
              <a:gd name="T15" fmla="*/ 779 h 784"/>
              <a:gd name="T16" fmla="*/ 417 w 1141"/>
              <a:gd name="T17" fmla="*/ 779 h 784"/>
              <a:gd name="T18" fmla="*/ 430 w 1141"/>
              <a:gd name="T19" fmla="*/ 656 h 784"/>
              <a:gd name="T20" fmla="*/ 402 w 1141"/>
              <a:gd name="T21" fmla="*/ 0 h 784"/>
              <a:gd name="T22" fmla="*/ 233 w 1141"/>
              <a:gd name="T23" fmla="*/ 36 h 784"/>
              <a:gd name="T24" fmla="*/ 733 w 1141"/>
              <a:gd name="T25" fmla="*/ 88 h 784"/>
              <a:gd name="T26" fmla="*/ 905 w 1141"/>
              <a:gd name="T27" fmla="*/ 60 h 784"/>
              <a:gd name="T28" fmla="*/ 879 w 1141"/>
              <a:gd name="T29" fmla="*/ 644 h 784"/>
              <a:gd name="T30" fmla="*/ 1131 w 1141"/>
              <a:gd name="T31" fmla="*/ 726 h 784"/>
              <a:gd name="T32" fmla="*/ 1023 w 1141"/>
              <a:gd name="T33" fmla="*/ 781 h 784"/>
              <a:gd name="T34" fmla="*/ 914 w 1141"/>
              <a:gd name="T35" fmla="*/ 778 h 784"/>
              <a:gd name="T36" fmla="*/ 836 w 1141"/>
              <a:gd name="T37" fmla="*/ 758 h 784"/>
              <a:gd name="T38" fmla="*/ 836 w 1141"/>
              <a:gd name="T39" fmla="*/ 776 h 784"/>
              <a:gd name="T40" fmla="*/ 724 w 1141"/>
              <a:gd name="T41" fmla="*/ 776 h 784"/>
              <a:gd name="T42" fmla="*/ 719 w 1141"/>
              <a:gd name="T43" fmla="*/ 643 h 784"/>
              <a:gd name="T44" fmla="*/ 720 w 1141"/>
              <a:gd name="T45" fmla="*/ 643 h 784"/>
              <a:gd name="T46" fmla="*/ 733 w 1141"/>
              <a:gd name="T47" fmla="*/ 88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41" h="784">
                <a:moveTo>
                  <a:pt x="233" y="36"/>
                </a:moveTo>
                <a:cubicBezTo>
                  <a:pt x="246" y="293"/>
                  <a:pt x="258" y="532"/>
                  <a:pt x="263" y="643"/>
                </a:cubicBezTo>
                <a:lnTo>
                  <a:pt x="264" y="646"/>
                </a:lnTo>
                <a:cubicBezTo>
                  <a:pt x="152" y="747"/>
                  <a:pt x="15" y="706"/>
                  <a:pt x="10" y="729"/>
                </a:cubicBezTo>
                <a:cubicBezTo>
                  <a:pt x="0" y="748"/>
                  <a:pt x="13" y="782"/>
                  <a:pt x="118" y="784"/>
                </a:cubicBezTo>
                <a:cubicBezTo>
                  <a:pt x="156" y="784"/>
                  <a:pt x="228" y="781"/>
                  <a:pt x="228" y="781"/>
                </a:cubicBezTo>
                <a:cubicBezTo>
                  <a:pt x="239" y="777"/>
                  <a:pt x="308" y="755"/>
                  <a:pt x="305" y="761"/>
                </a:cubicBezTo>
                <a:lnTo>
                  <a:pt x="306" y="779"/>
                </a:lnTo>
                <a:lnTo>
                  <a:pt x="417" y="779"/>
                </a:lnTo>
                <a:cubicBezTo>
                  <a:pt x="437" y="735"/>
                  <a:pt x="450" y="712"/>
                  <a:pt x="430" y="656"/>
                </a:cubicBezTo>
                <a:cubicBezTo>
                  <a:pt x="431" y="628"/>
                  <a:pt x="411" y="319"/>
                  <a:pt x="402" y="0"/>
                </a:cubicBezTo>
                <a:lnTo>
                  <a:pt x="233" y="36"/>
                </a:lnTo>
                <a:close/>
                <a:moveTo>
                  <a:pt x="733" y="88"/>
                </a:moveTo>
                <a:lnTo>
                  <a:pt x="905" y="60"/>
                </a:lnTo>
                <a:cubicBezTo>
                  <a:pt x="894" y="317"/>
                  <a:pt x="884" y="532"/>
                  <a:pt x="879" y="644"/>
                </a:cubicBezTo>
                <a:cubicBezTo>
                  <a:pt x="991" y="744"/>
                  <a:pt x="1127" y="703"/>
                  <a:pt x="1131" y="726"/>
                </a:cubicBezTo>
                <a:cubicBezTo>
                  <a:pt x="1141" y="745"/>
                  <a:pt x="1128" y="779"/>
                  <a:pt x="1023" y="781"/>
                </a:cubicBezTo>
                <a:cubicBezTo>
                  <a:pt x="986" y="781"/>
                  <a:pt x="914" y="778"/>
                  <a:pt x="914" y="778"/>
                </a:cubicBezTo>
                <a:cubicBezTo>
                  <a:pt x="903" y="774"/>
                  <a:pt x="834" y="752"/>
                  <a:pt x="836" y="758"/>
                </a:cubicBezTo>
                <a:lnTo>
                  <a:pt x="836" y="776"/>
                </a:lnTo>
                <a:lnTo>
                  <a:pt x="724" y="776"/>
                </a:lnTo>
                <a:cubicBezTo>
                  <a:pt x="705" y="732"/>
                  <a:pt x="699" y="698"/>
                  <a:pt x="719" y="643"/>
                </a:cubicBezTo>
                <a:lnTo>
                  <a:pt x="720" y="643"/>
                </a:lnTo>
                <a:cubicBezTo>
                  <a:pt x="720" y="614"/>
                  <a:pt x="729" y="400"/>
                  <a:pt x="733" y="88"/>
                </a:cubicBezTo>
                <a:close/>
              </a:path>
            </a:pathLst>
          </a:custGeom>
          <a:solidFill>
            <a:srgbClr val="D1E2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TEXTBOX">
            <a:extLst>
              <a:ext uri="{FF2B5EF4-FFF2-40B4-BE49-F238E27FC236}">
                <a16:creationId xmlns:a16="http://schemas.microsoft.com/office/drawing/2014/main" id="{0F2E0296-34FF-41AF-A31F-2411F8588404}"/>
              </a:ext>
            </a:extLst>
          </p:cNvPr>
          <p:cNvSpPr/>
          <p:nvPr/>
        </p:nvSpPr>
        <p:spPr>
          <a:xfrm>
            <a:off x="6086475" y="5138738"/>
            <a:ext cx="253146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dirty="0">
                <a:solidFill>
                  <a:srgbClr val="F7EC9C"/>
                </a:solidFill>
                <a:latin typeface="Pacifico" panose="02000000000000000000" pitchFamily="2" charset="0"/>
              </a:rPr>
              <a:t>drained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 useBgFill="1">
        <p:nvSpPr>
          <p:cNvPr id="35" name="RECTANGLE">
            <a:extLst>
              <a:ext uri="{FF2B5EF4-FFF2-40B4-BE49-F238E27FC236}">
                <a16:creationId xmlns:a16="http://schemas.microsoft.com/office/drawing/2014/main" id="{666F8F0B-BD65-4FE4-B653-E5C71825986C}"/>
              </a:ext>
            </a:extLst>
          </p:cNvPr>
          <p:cNvSpPr/>
          <p:nvPr/>
        </p:nvSpPr>
        <p:spPr>
          <a:xfrm>
            <a:off x="8936037" y="4961023"/>
            <a:ext cx="3405187" cy="15542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">
            <a:extLst>
              <a:ext uri="{FF2B5EF4-FFF2-40B4-BE49-F238E27FC236}">
                <a16:creationId xmlns:a16="http://schemas.microsoft.com/office/drawing/2014/main" id="{A7B398A1-D8CA-4B98-8A37-520F98853D20}"/>
              </a:ext>
            </a:extLst>
          </p:cNvPr>
          <p:cNvSpPr/>
          <p:nvPr/>
        </p:nvSpPr>
        <p:spPr>
          <a:xfrm>
            <a:off x="0" y="4885504"/>
            <a:ext cx="3419475" cy="15542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1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>
        <p:push dir="r"/>
      </p:transition>
    </mc:Choice>
    <mc:Fallback xmlns="">
      <p:transition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xit" presetSubtype="2" accel="100000" fill="hold" grpId="1" nodeType="withEffect">
                                  <p:stCondLst>
                                    <p:cond delay="16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46" dur="35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35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xit" presetSubtype="8" accel="100000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3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3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3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62" dur="35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5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35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5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70" dur="3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74" dur="3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3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82" dur="35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5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86" dur="35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5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90" dur="3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94" dur="3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98" dur="3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9" presetClass="exit" presetSubtype="1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2" dur="35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5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9" presetClass="exit" presetSubtype="10" fill="hold" grpId="0" nodeType="withEffect" nodePh="1">
                                  <p:stCondLst>
                                    <p:cond delay="165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anim calcmode="lin" valueType="num">
                                      <p:cBhvr>
                                        <p:cTn id="106" dur="3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11" grpId="0"/>
      <p:bldP spid="12" grpId="0" animBg="1"/>
      <p:bldP spid="12" grpId="1" animBg="1"/>
      <p:bldP spid="13" grpId="0" animBg="1"/>
      <p:bldP spid="13" grpId="1" animBg="1"/>
      <p:bldP spid="17" grpId="0" animBg="1"/>
      <p:bldP spid="17" grpId="1" animBg="1"/>
      <p:bldP spid="18" grpId="0" animBg="1"/>
      <p:bldP spid="18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/>
      <p:bldP spid="3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95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">
            <a:extLst>
              <a:ext uri="{FF2B5EF4-FFF2-40B4-BE49-F238E27FC236}">
                <a16:creationId xmlns:a16="http://schemas.microsoft.com/office/drawing/2014/main" id="{42C5216F-30AC-4244-8DC1-50AEA63EA90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21729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70FD756-D0BA-4EE4-9746-733F99DA5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TEXTBOX">
            <a:extLst>
              <a:ext uri="{FF2B5EF4-FFF2-40B4-BE49-F238E27FC236}">
                <a16:creationId xmlns:a16="http://schemas.microsoft.com/office/drawing/2014/main" id="{FC80A399-F29C-4B1E-9B5B-E2F0518004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2587" y="2919880"/>
            <a:ext cx="2335213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2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You feel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2" name="TEXTBOX">
            <a:extLst>
              <a:ext uri="{FF2B5EF4-FFF2-40B4-BE49-F238E27FC236}">
                <a16:creationId xmlns:a16="http://schemas.microsoft.com/office/drawing/2014/main" id="{FA92B30E-30A8-488A-91CE-76DCF53112B0}"/>
              </a:ext>
            </a:extLst>
          </p:cNvPr>
          <p:cNvSpPr/>
          <p:nvPr/>
        </p:nvSpPr>
        <p:spPr>
          <a:xfrm>
            <a:off x="4997778" y="3380207"/>
            <a:ext cx="27350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5400" dirty="0">
                <a:solidFill>
                  <a:srgbClr val="F7EC9C"/>
                </a:solidFill>
                <a:latin typeface="Pacifico" panose="02000000000000000000" pitchFamily="2" charset="0"/>
              </a:rPr>
              <a:t>miserable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3" name="RECTANGLE">
            <a:extLst>
              <a:ext uri="{FF2B5EF4-FFF2-40B4-BE49-F238E27FC236}">
                <a16:creationId xmlns:a16="http://schemas.microsoft.com/office/drawing/2014/main" id="{E04CD4A8-D980-44EA-995C-239568F37FAE}"/>
              </a:ext>
            </a:extLst>
          </p:cNvPr>
          <p:cNvSpPr/>
          <p:nvPr/>
        </p:nvSpPr>
        <p:spPr>
          <a:xfrm>
            <a:off x="-1091381" y="-3392129"/>
            <a:ext cx="1091381" cy="1061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1209770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01"/>
                            </p:stCondLst>
                            <p:childTnLst>
                              <p:par>
                                <p:cTn id="12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1499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600"/>
                            </p:stCondLst>
                            <p:childTnLst>
                              <p:par>
                                <p:cTn id="15" presetID="2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25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3" presetClass="exit" presetSubtype="3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0" dur="25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6" grpId="1"/>
      <p:bldP spid="62" grpId="0"/>
      <p:bldP spid="62" grpId="1"/>
      <p:bldP spid="6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" descr="A picture containing toy, doll&#10;&#10;Description generated with very high confidence">
            <a:extLst>
              <a:ext uri="{FF2B5EF4-FFF2-40B4-BE49-F238E27FC236}">
                <a16:creationId xmlns:a16="http://schemas.microsoft.com/office/drawing/2014/main" id="{27E58FE5-63F1-46D8-88EE-4811B1ECD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006" y="1177428"/>
            <a:ext cx="2379663" cy="4461869"/>
          </a:xfrm>
          <a:prstGeom prst="rect">
            <a:avLst/>
          </a:prstGeom>
          <a:effectLst>
            <a:outerShdw dist="139700" dir="11400000" sx="102000" sy="102000" algn="tr" rotWithShape="0">
              <a:srgbClr val="5995C2"/>
            </a:outerShdw>
          </a:effectLst>
        </p:spPr>
      </p:pic>
      <p:sp>
        <p:nvSpPr>
          <p:cNvPr id="7" name="AUTOSHAPE">
            <a:extLst>
              <a:ext uri="{FF2B5EF4-FFF2-40B4-BE49-F238E27FC236}">
                <a16:creationId xmlns:a16="http://schemas.microsoft.com/office/drawing/2014/main" id="{10EC8269-F1E0-4461-92D6-C2A59BA96EE4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21729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">
            <a:extLst>
              <a:ext uri="{FF2B5EF4-FFF2-40B4-BE49-F238E27FC236}">
                <a16:creationId xmlns:a16="http://schemas.microsoft.com/office/drawing/2014/main" id="{AF632ECD-0755-498B-919E-7F1DB285D211}"/>
              </a:ext>
            </a:extLst>
          </p:cNvPr>
          <p:cNvGrpSpPr/>
          <p:nvPr/>
        </p:nvGrpSpPr>
        <p:grpSpPr>
          <a:xfrm>
            <a:off x="1114425" y="877888"/>
            <a:ext cx="204788" cy="5037138"/>
            <a:chOff x="1114425" y="877888"/>
            <a:chExt cx="204788" cy="5037138"/>
          </a:xfrm>
          <a:effectLst>
            <a:outerShdw dist="139700" dir="11400000" sx="102000" sy="102000" algn="tr" rotWithShape="0">
              <a:srgbClr val="5995C2"/>
            </a:outerShdw>
          </a:effectLst>
        </p:grpSpPr>
        <p:sp>
          <p:nvSpPr>
            <p:cNvPr id="51" name="RECTANGLE">
              <a:extLst>
                <a:ext uri="{FF2B5EF4-FFF2-40B4-BE49-F238E27FC236}">
                  <a16:creationId xmlns:a16="http://schemas.microsoft.com/office/drawing/2014/main" id="{9B6564E7-DDF4-43F1-B5F2-6EC5A8B51D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4425" y="877888"/>
              <a:ext cx="204788" cy="5037138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A27B8F09-BE7C-47E2-B878-E1B6BFC71A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7613" y="877888"/>
              <a:ext cx="101600" cy="5037138"/>
            </a:xfrm>
            <a:prstGeom prst="rect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">
              <a:extLst>
                <a:ext uri="{FF2B5EF4-FFF2-40B4-BE49-F238E27FC236}">
                  <a16:creationId xmlns:a16="http://schemas.microsoft.com/office/drawing/2014/main" id="{353FCA61-A54F-4859-A7A5-324EE73E8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877888"/>
              <a:ext cx="204788" cy="196850"/>
            </a:xfrm>
            <a:custGeom>
              <a:avLst/>
              <a:gdLst>
                <a:gd name="T0" fmla="*/ 273 w 273"/>
                <a:gd name="T1" fmla="*/ 0 h 264"/>
                <a:gd name="T2" fmla="*/ 0 w 273"/>
                <a:gd name="T3" fmla="*/ 0 h 264"/>
                <a:gd name="T4" fmla="*/ 273 w 273"/>
                <a:gd name="T5" fmla="*/ 264 h 264"/>
                <a:gd name="T6" fmla="*/ 273 w 273"/>
                <a:gd name="T7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3" h="264">
                  <a:moveTo>
                    <a:pt x="273" y="0"/>
                  </a:moveTo>
                  <a:lnTo>
                    <a:pt x="0" y="0"/>
                  </a:lnTo>
                  <a:lnTo>
                    <a:pt x="273" y="264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">
            <a:extLst>
              <a:ext uri="{FF2B5EF4-FFF2-40B4-BE49-F238E27FC236}">
                <a16:creationId xmlns:a16="http://schemas.microsoft.com/office/drawing/2014/main" id="{92246023-6C2B-4D67-9112-C4B263256CBC}"/>
              </a:ext>
            </a:extLst>
          </p:cNvPr>
          <p:cNvGrpSpPr/>
          <p:nvPr/>
        </p:nvGrpSpPr>
        <p:grpSpPr>
          <a:xfrm>
            <a:off x="1879600" y="877888"/>
            <a:ext cx="203200" cy="5037138"/>
            <a:chOff x="1879600" y="877888"/>
            <a:chExt cx="203200" cy="5037138"/>
          </a:xfrm>
          <a:effectLst>
            <a:outerShdw dist="139700" dir="11400000" sx="102000" sy="102000" algn="tr" rotWithShape="0">
              <a:srgbClr val="5995C2"/>
            </a:outerShdw>
          </a:effectLst>
        </p:grpSpPr>
        <p:sp>
          <p:nvSpPr>
            <p:cNvPr id="54" name="RECTANGLE">
              <a:extLst>
                <a:ext uri="{FF2B5EF4-FFF2-40B4-BE49-F238E27FC236}">
                  <a16:creationId xmlns:a16="http://schemas.microsoft.com/office/drawing/2014/main" id="{2F3FF4D4-6E5F-406A-854D-65F0B9A71B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9600" y="877888"/>
              <a:ext cx="203200" cy="5037138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RECTANGLE">
              <a:extLst>
                <a:ext uri="{FF2B5EF4-FFF2-40B4-BE49-F238E27FC236}">
                  <a16:creationId xmlns:a16="http://schemas.microsoft.com/office/drawing/2014/main" id="{B73C1719-8537-4670-B1B3-4821D0ADD2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1200" y="877888"/>
              <a:ext cx="101600" cy="5037138"/>
            </a:xfrm>
            <a:prstGeom prst="rect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">
              <a:extLst>
                <a:ext uri="{FF2B5EF4-FFF2-40B4-BE49-F238E27FC236}">
                  <a16:creationId xmlns:a16="http://schemas.microsoft.com/office/drawing/2014/main" id="{FB57425C-5930-4968-8C91-7C1EF5CA7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9600" y="877888"/>
              <a:ext cx="203200" cy="196850"/>
            </a:xfrm>
            <a:custGeom>
              <a:avLst/>
              <a:gdLst>
                <a:gd name="T0" fmla="*/ 272 w 272"/>
                <a:gd name="T1" fmla="*/ 0 h 264"/>
                <a:gd name="T2" fmla="*/ 0 w 272"/>
                <a:gd name="T3" fmla="*/ 0 h 264"/>
                <a:gd name="T4" fmla="*/ 272 w 272"/>
                <a:gd name="T5" fmla="*/ 264 h 264"/>
                <a:gd name="T6" fmla="*/ 272 w 272"/>
                <a:gd name="T7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2" h="264">
                  <a:moveTo>
                    <a:pt x="272" y="0"/>
                  </a:moveTo>
                  <a:lnTo>
                    <a:pt x="0" y="0"/>
                  </a:lnTo>
                  <a:lnTo>
                    <a:pt x="272" y="264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">
            <a:extLst>
              <a:ext uri="{FF2B5EF4-FFF2-40B4-BE49-F238E27FC236}">
                <a16:creationId xmlns:a16="http://schemas.microsoft.com/office/drawing/2014/main" id="{A504C69B-4FD3-4626-8368-C9560C0A0EB6}"/>
              </a:ext>
            </a:extLst>
          </p:cNvPr>
          <p:cNvGrpSpPr/>
          <p:nvPr/>
        </p:nvGrpSpPr>
        <p:grpSpPr>
          <a:xfrm>
            <a:off x="2644775" y="877888"/>
            <a:ext cx="203200" cy="5037138"/>
            <a:chOff x="2644775" y="877888"/>
            <a:chExt cx="203200" cy="5037138"/>
          </a:xfrm>
        </p:grpSpPr>
        <p:sp>
          <p:nvSpPr>
            <p:cNvPr id="57" name="RECTANGLE">
              <a:extLst>
                <a:ext uri="{FF2B5EF4-FFF2-40B4-BE49-F238E27FC236}">
                  <a16:creationId xmlns:a16="http://schemas.microsoft.com/office/drawing/2014/main" id="{4997FC1D-77D7-4663-AD13-42DCB41C1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4775" y="877888"/>
              <a:ext cx="203200" cy="5037138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">
              <a:extLst>
                <a:ext uri="{FF2B5EF4-FFF2-40B4-BE49-F238E27FC236}">
                  <a16:creationId xmlns:a16="http://schemas.microsoft.com/office/drawing/2014/main" id="{6E6B755D-5460-4290-9E31-F6FD377CEE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6375" y="877888"/>
              <a:ext cx="101600" cy="5037138"/>
            </a:xfrm>
            <a:prstGeom prst="rect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">
              <a:extLst>
                <a:ext uri="{FF2B5EF4-FFF2-40B4-BE49-F238E27FC236}">
                  <a16:creationId xmlns:a16="http://schemas.microsoft.com/office/drawing/2014/main" id="{BD3D9425-423D-4E31-B37A-CE447C4764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4775" y="877888"/>
              <a:ext cx="203200" cy="196850"/>
            </a:xfrm>
            <a:custGeom>
              <a:avLst/>
              <a:gdLst>
                <a:gd name="T0" fmla="*/ 272 w 272"/>
                <a:gd name="T1" fmla="*/ 0 h 264"/>
                <a:gd name="T2" fmla="*/ 0 w 272"/>
                <a:gd name="T3" fmla="*/ 0 h 264"/>
                <a:gd name="T4" fmla="*/ 272 w 272"/>
                <a:gd name="T5" fmla="*/ 264 h 264"/>
                <a:gd name="T6" fmla="*/ 272 w 272"/>
                <a:gd name="T7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2" h="264">
                  <a:moveTo>
                    <a:pt x="272" y="0"/>
                  </a:moveTo>
                  <a:lnTo>
                    <a:pt x="0" y="0"/>
                  </a:lnTo>
                  <a:lnTo>
                    <a:pt x="272" y="264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">
            <a:extLst>
              <a:ext uri="{FF2B5EF4-FFF2-40B4-BE49-F238E27FC236}">
                <a16:creationId xmlns:a16="http://schemas.microsoft.com/office/drawing/2014/main" id="{BCD7F818-3681-4520-8F49-CDE480B9136C}"/>
              </a:ext>
            </a:extLst>
          </p:cNvPr>
          <p:cNvGrpSpPr/>
          <p:nvPr/>
        </p:nvGrpSpPr>
        <p:grpSpPr>
          <a:xfrm>
            <a:off x="3408363" y="877888"/>
            <a:ext cx="203200" cy="5037138"/>
            <a:chOff x="3408363" y="877888"/>
            <a:chExt cx="203200" cy="5037138"/>
          </a:xfrm>
          <a:effectLst>
            <a:outerShdw dist="139700" dir="11400000" sx="102000" sy="102000" algn="tr" rotWithShape="0">
              <a:srgbClr val="5995C2"/>
            </a:outerShdw>
          </a:effectLst>
        </p:grpSpPr>
        <p:sp>
          <p:nvSpPr>
            <p:cNvPr id="60" name="RECTANGLE">
              <a:extLst>
                <a:ext uri="{FF2B5EF4-FFF2-40B4-BE49-F238E27FC236}">
                  <a16:creationId xmlns:a16="http://schemas.microsoft.com/office/drawing/2014/main" id="{C4DEE6AF-D05B-4976-9DEC-3833553D7C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8363" y="877888"/>
              <a:ext cx="203200" cy="5037138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">
              <a:extLst>
                <a:ext uri="{FF2B5EF4-FFF2-40B4-BE49-F238E27FC236}">
                  <a16:creationId xmlns:a16="http://schemas.microsoft.com/office/drawing/2014/main" id="{06D85A40-58B0-4D21-A223-097CE0579C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9963" y="877888"/>
              <a:ext cx="101600" cy="5037138"/>
            </a:xfrm>
            <a:prstGeom prst="rect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">
              <a:extLst>
                <a:ext uri="{FF2B5EF4-FFF2-40B4-BE49-F238E27FC236}">
                  <a16:creationId xmlns:a16="http://schemas.microsoft.com/office/drawing/2014/main" id="{CE490998-A544-445D-BDA8-DA7BD3930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8363" y="877888"/>
              <a:ext cx="203200" cy="196850"/>
            </a:xfrm>
            <a:custGeom>
              <a:avLst/>
              <a:gdLst>
                <a:gd name="T0" fmla="*/ 272 w 272"/>
                <a:gd name="T1" fmla="*/ 0 h 264"/>
                <a:gd name="T2" fmla="*/ 0 w 272"/>
                <a:gd name="T3" fmla="*/ 0 h 264"/>
                <a:gd name="T4" fmla="*/ 272 w 272"/>
                <a:gd name="T5" fmla="*/ 264 h 264"/>
                <a:gd name="T6" fmla="*/ 272 w 272"/>
                <a:gd name="T7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2" h="264">
                  <a:moveTo>
                    <a:pt x="272" y="0"/>
                  </a:moveTo>
                  <a:lnTo>
                    <a:pt x="0" y="0"/>
                  </a:lnTo>
                  <a:lnTo>
                    <a:pt x="272" y="264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" name="GROUP">
            <a:extLst>
              <a:ext uri="{FF2B5EF4-FFF2-40B4-BE49-F238E27FC236}">
                <a16:creationId xmlns:a16="http://schemas.microsoft.com/office/drawing/2014/main" id="{1699E7E1-C4EB-4A34-9134-D7A019DD401C}"/>
              </a:ext>
            </a:extLst>
          </p:cNvPr>
          <p:cNvGrpSpPr/>
          <p:nvPr/>
        </p:nvGrpSpPr>
        <p:grpSpPr>
          <a:xfrm>
            <a:off x="4173538" y="877888"/>
            <a:ext cx="203200" cy="5037138"/>
            <a:chOff x="4173538" y="877888"/>
            <a:chExt cx="203200" cy="5037138"/>
          </a:xfrm>
          <a:effectLst>
            <a:outerShdw dist="139700" dir="11400000" sx="102000" sy="102000" algn="tr" rotWithShape="0">
              <a:srgbClr val="5995C2"/>
            </a:outerShdw>
          </a:effectLst>
        </p:grpSpPr>
        <p:sp>
          <p:nvSpPr>
            <p:cNvPr id="63" name="RECTANGLE">
              <a:extLst>
                <a:ext uri="{FF2B5EF4-FFF2-40B4-BE49-F238E27FC236}">
                  <a16:creationId xmlns:a16="http://schemas.microsoft.com/office/drawing/2014/main" id="{4510E489-0E07-4D1C-998A-A41EB55630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3538" y="877888"/>
              <a:ext cx="203200" cy="5037138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">
              <a:extLst>
                <a:ext uri="{FF2B5EF4-FFF2-40B4-BE49-F238E27FC236}">
                  <a16:creationId xmlns:a16="http://schemas.microsoft.com/office/drawing/2014/main" id="{A704B11A-9FA6-4147-A07B-9F0615FA13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5138" y="877888"/>
              <a:ext cx="101600" cy="5037138"/>
            </a:xfrm>
            <a:prstGeom prst="rect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">
              <a:extLst>
                <a:ext uri="{FF2B5EF4-FFF2-40B4-BE49-F238E27FC236}">
                  <a16:creationId xmlns:a16="http://schemas.microsoft.com/office/drawing/2014/main" id="{D30FF53C-DF4A-4A3E-9A84-A7294CF23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3538" y="877888"/>
              <a:ext cx="203200" cy="196850"/>
            </a:xfrm>
            <a:custGeom>
              <a:avLst/>
              <a:gdLst>
                <a:gd name="T0" fmla="*/ 272 w 272"/>
                <a:gd name="T1" fmla="*/ 0 h 264"/>
                <a:gd name="T2" fmla="*/ 0 w 272"/>
                <a:gd name="T3" fmla="*/ 0 h 264"/>
                <a:gd name="T4" fmla="*/ 272 w 272"/>
                <a:gd name="T5" fmla="*/ 264 h 264"/>
                <a:gd name="T6" fmla="*/ 272 w 272"/>
                <a:gd name="T7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2" h="264">
                  <a:moveTo>
                    <a:pt x="272" y="0"/>
                  </a:moveTo>
                  <a:lnTo>
                    <a:pt x="0" y="0"/>
                  </a:lnTo>
                  <a:lnTo>
                    <a:pt x="272" y="264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" name="GROUP">
            <a:extLst>
              <a:ext uri="{FF2B5EF4-FFF2-40B4-BE49-F238E27FC236}">
                <a16:creationId xmlns:a16="http://schemas.microsoft.com/office/drawing/2014/main" id="{201AB771-EAA4-4548-83E3-30CF2143FFFE}"/>
              </a:ext>
            </a:extLst>
          </p:cNvPr>
          <p:cNvGrpSpPr/>
          <p:nvPr/>
        </p:nvGrpSpPr>
        <p:grpSpPr>
          <a:xfrm>
            <a:off x="4937125" y="877888"/>
            <a:ext cx="204788" cy="5037138"/>
            <a:chOff x="4937125" y="877888"/>
            <a:chExt cx="204788" cy="5037138"/>
          </a:xfrm>
          <a:effectLst>
            <a:outerShdw dist="139700" dir="11400000" sx="102000" sy="102000" algn="tr" rotWithShape="0">
              <a:srgbClr val="5995C2"/>
            </a:outerShdw>
          </a:effectLst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477D84B8-BC93-418C-A7C4-315C850A7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7125" y="877888"/>
              <a:ext cx="204788" cy="5037138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">
              <a:extLst>
                <a:ext uri="{FF2B5EF4-FFF2-40B4-BE49-F238E27FC236}">
                  <a16:creationId xmlns:a16="http://schemas.microsoft.com/office/drawing/2014/main" id="{91BA692D-49FA-4E38-8248-17FFFD2B1A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8725" y="877888"/>
              <a:ext cx="103188" cy="5037138"/>
            </a:xfrm>
            <a:prstGeom prst="rect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">
              <a:extLst>
                <a:ext uri="{FF2B5EF4-FFF2-40B4-BE49-F238E27FC236}">
                  <a16:creationId xmlns:a16="http://schemas.microsoft.com/office/drawing/2014/main" id="{30BCB6D9-701E-4808-8C9C-61684C1A8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7125" y="877888"/>
              <a:ext cx="204788" cy="196850"/>
            </a:xfrm>
            <a:custGeom>
              <a:avLst/>
              <a:gdLst>
                <a:gd name="T0" fmla="*/ 273 w 273"/>
                <a:gd name="T1" fmla="*/ 0 h 264"/>
                <a:gd name="T2" fmla="*/ 0 w 273"/>
                <a:gd name="T3" fmla="*/ 0 h 264"/>
                <a:gd name="T4" fmla="*/ 273 w 273"/>
                <a:gd name="T5" fmla="*/ 264 h 264"/>
                <a:gd name="T6" fmla="*/ 273 w 273"/>
                <a:gd name="T7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3" h="264">
                  <a:moveTo>
                    <a:pt x="273" y="0"/>
                  </a:moveTo>
                  <a:lnTo>
                    <a:pt x="0" y="0"/>
                  </a:lnTo>
                  <a:lnTo>
                    <a:pt x="273" y="264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" name="GROUP">
            <a:extLst>
              <a:ext uri="{FF2B5EF4-FFF2-40B4-BE49-F238E27FC236}">
                <a16:creationId xmlns:a16="http://schemas.microsoft.com/office/drawing/2014/main" id="{8F3C7903-B46E-4F3D-8C90-ADE3FE7BD81F}"/>
              </a:ext>
            </a:extLst>
          </p:cNvPr>
          <p:cNvGrpSpPr/>
          <p:nvPr/>
        </p:nvGrpSpPr>
        <p:grpSpPr>
          <a:xfrm>
            <a:off x="5700713" y="877888"/>
            <a:ext cx="204788" cy="5037138"/>
            <a:chOff x="5700713" y="877888"/>
            <a:chExt cx="204788" cy="5037138"/>
          </a:xfrm>
          <a:effectLst>
            <a:outerShdw dist="139700" dir="11400000" sx="102000" sy="102000" algn="tr" rotWithShape="0">
              <a:srgbClr val="5995C2"/>
            </a:outerShdw>
          </a:effectLst>
        </p:grpSpPr>
        <p:sp>
          <p:nvSpPr>
            <p:cNvPr id="69" name="RECTANGLE">
              <a:extLst>
                <a:ext uri="{FF2B5EF4-FFF2-40B4-BE49-F238E27FC236}">
                  <a16:creationId xmlns:a16="http://schemas.microsoft.com/office/drawing/2014/main" id="{8C36CA97-40F2-47D6-AE96-5F481894AF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0713" y="877888"/>
              <a:ext cx="204788" cy="5037138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">
              <a:extLst>
                <a:ext uri="{FF2B5EF4-FFF2-40B4-BE49-F238E27FC236}">
                  <a16:creationId xmlns:a16="http://schemas.microsoft.com/office/drawing/2014/main" id="{74F92494-BC31-4E7E-B524-723D27375A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3900" y="877888"/>
              <a:ext cx="101600" cy="5037138"/>
            </a:xfrm>
            <a:prstGeom prst="rect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">
              <a:extLst>
                <a:ext uri="{FF2B5EF4-FFF2-40B4-BE49-F238E27FC236}">
                  <a16:creationId xmlns:a16="http://schemas.microsoft.com/office/drawing/2014/main" id="{B757033C-8E37-4ABE-96C7-F843DE3668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713" y="877888"/>
              <a:ext cx="204788" cy="196850"/>
            </a:xfrm>
            <a:custGeom>
              <a:avLst/>
              <a:gdLst>
                <a:gd name="T0" fmla="*/ 272 w 272"/>
                <a:gd name="T1" fmla="*/ 0 h 264"/>
                <a:gd name="T2" fmla="*/ 0 w 272"/>
                <a:gd name="T3" fmla="*/ 0 h 264"/>
                <a:gd name="T4" fmla="*/ 272 w 272"/>
                <a:gd name="T5" fmla="*/ 264 h 264"/>
                <a:gd name="T6" fmla="*/ 272 w 272"/>
                <a:gd name="T7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2" h="264">
                  <a:moveTo>
                    <a:pt x="272" y="0"/>
                  </a:moveTo>
                  <a:lnTo>
                    <a:pt x="0" y="0"/>
                  </a:lnTo>
                  <a:lnTo>
                    <a:pt x="272" y="264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" name="GROUP">
            <a:extLst>
              <a:ext uri="{FF2B5EF4-FFF2-40B4-BE49-F238E27FC236}">
                <a16:creationId xmlns:a16="http://schemas.microsoft.com/office/drawing/2014/main" id="{B4309A07-70D8-4023-AE6C-0D4D42782004}"/>
              </a:ext>
            </a:extLst>
          </p:cNvPr>
          <p:cNvGrpSpPr/>
          <p:nvPr/>
        </p:nvGrpSpPr>
        <p:grpSpPr>
          <a:xfrm>
            <a:off x="6465888" y="877888"/>
            <a:ext cx="203200" cy="5037138"/>
            <a:chOff x="6465888" y="877888"/>
            <a:chExt cx="203200" cy="5037138"/>
          </a:xfrm>
          <a:effectLst>
            <a:outerShdw dist="139700" dir="11400000" sx="102000" sy="102000" algn="tr" rotWithShape="0">
              <a:srgbClr val="5995C2"/>
            </a:outerShdw>
          </a:effectLst>
        </p:grpSpPr>
        <p:sp>
          <p:nvSpPr>
            <p:cNvPr id="72" name="RECTANGLE">
              <a:extLst>
                <a:ext uri="{FF2B5EF4-FFF2-40B4-BE49-F238E27FC236}">
                  <a16:creationId xmlns:a16="http://schemas.microsoft.com/office/drawing/2014/main" id="{8A22AD1E-063B-4D81-A7B8-1FEEBADA44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5888" y="877888"/>
              <a:ext cx="203200" cy="5037138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">
              <a:extLst>
                <a:ext uri="{FF2B5EF4-FFF2-40B4-BE49-F238E27FC236}">
                  <a16:creationId xmlns:a16="http://schemas.microsoft.com/office/drawing/2014/main" id="{302220B0-199A-4A8C-884B-8EEF320796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7488" y="877888"/>
              <a:ext cx="101600" cy="5037138"/>
            </a:xfrm>
            <a:prstGeom prst="rect">
              <a:avLst/>
            </a:prstGeom>
            <a:solidFill>
              <a:srgbClr val="A6A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">
              <a:extLst>
                <a:ext uri="{FF2B5EF4-FFF2-40B4-BE49-F238E27FC236}">
                  <a16:creationId xmlns:a16="http://schemas.microsoft.com/office/drawing/2014/main" id="{CC9DA62E-F155-4ADC-A8CA-1ED408548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5888" y="877888"/>
              <a:ext cx="203200" cy="196850"/>
            </a:xfrm>
            <a:custGeom>
              <a:avLst/>
              <a:gdLst>
                <a:gd name="T0" fmla="*/ 272 w 272"/>
                <a:gd name="T1" fmla="*/ 0 h 264"/>
                <a:gd name="T2" fmla="*/ 0 w 272"/>
                <a:gd name="T3" fmla="*/ 0 h 264"/>
                <a:gd name="T4" fmla="*/ 272 w 272"/>
                <a:gd name="T5" fmla="*/ 264 h 264"/>
                <a:gd name="T6" fmla="*/ 272 w 272"/>
                <a:gd name="T7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2" h="264">
                  <a:moveTo>
                    <a:pt x="272" y="0"/>
                  </a:moveTo>
                  <a:lnTo>
                    <a:pt x="0" y="0"/>
                  </a:lnTo>
                  <a:lnTo>
                    <a:pt x="272" y="264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TEXTBOX">
            <a:extLst>
              <a:ext uri="{FF2B5EF4-FFF2-40B4-BE49-F238E27FC236}">
                <a16:creationId xmlns:a16="http://schemas.microsoft.com/office/drawing/2014/main" id="{15E7FEF0-3486-47C1-AB39-731CE97EB3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2738" y="2536825"/>
            <a:ext cx="269625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78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TRAPPED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6" name="TEXTBOX">
            <a:extLst>
              <a:ext uri="{FF2B5EF4-FFF2-40B4-BE49-F238E27FC236}">
                <a16:creationId xmlns:a16="http://schemas.microsoft.com/office/drawing/2014/main" id="{7ACBD8E5-85E5-48E0-9794-E6785C169A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6850" y="2179638"/>
            <a:ext cx="266213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Md BT" panose="020B0602020204020303" pitchFamily="34" charset="0"/>
              </a:rPr>
              <a:t>LIKE YOU’RE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3" name="TEXTBOX">
            <a:extLst>
              <a:ext uri="{FF2B5EF4-FFF2-40B4-BE49-F238E27FC236}">
                <a16:creationId xmlns:a16="http://schemas.microsoft.com/office/drawing/2014/main" id="{9D9B6D3F-29DD-4A7D-854B-117E598A28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4963" y="3589338"/>
            <a:ext cx="1108075" cy="595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rgbClr val="F7EC9C"/>
                </a:solidFill>
                <a:effectLst/>
                <a:latin typeface="Futura Md BT" panose="020B0602020204020303" pitchFamily="34" charset="0"/>
              </a:rPr>
              <a:t>AND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4" name="TEXTBOX">
            <a:extLst>
              <a:ext uri="{FF2B5EF4-FFF2-40B4-BE49-F238E27FC236}">
                <a16:creationId xmlns:a16="http://schemas.microsoft.com/office/drawing/2014/main" id="{F804713F-768E-4E1C-A7DD-332952B861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9018" y="3408363"/>
            <a:ext cx="1455527" cy="907941"/>
          </a:xfrm>
          <a:prstGeom prst="rect">
            <a:avLst/>
          </a:prstGeom>
          <a:solidFill>
            <a:srgbClr val="93C8F0"/>
          </a:solidFill>
          <a:ln>
            <a:noFill/>
          </a:ln>
          <a:ex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9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THERE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5" name="TEXTBOX">
            <a:extLst>
              <a:ext uri="{FF2B5EF4-FFF2-40B4-BE49-F238E27FC236}">
                <a16:creationId xmlns:a16="http://schemas.microsoft.com/office/drawing/2014/main" id="{A22C7863-6ACB-40EB-AAA6-83774D82C0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64613" y="4024313"/>
            <a:ext cx="153086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Futura Bk BT" panose="020B0502020204020303" pitchFamily="34" charset="0"/>
              </a:rPr>
              <a:t>IS NO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7" name="RECTANGLE">
            <a:extLst>
              <a:ext uri="{FF2B5EF4-FFF2-40B4-BE49-F238E27FC236}">
                <a16:creationId xmlns:a16="http://schemas.microsoft.com/office/drawing/2014/main" id="{1D799FCC-C4BB-445D-B853-5C80DEFD58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9875" y="3552825"/>
            <a:ext cx="979488" cy="31750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RECTANGLE">
            <a:extLst>
              <a:ext uri="{FF2B5EF4-FFF2-40B4-BE49-F238E27FC236}">
                <a16:creationId xmlns:a16="http://schemas.microsoft.com/office/drawing/2014/main" id="{8472BE3D-5CC3-4EA9-9EC9-6782E7657E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9875" y="4057650"/>
            <a:ext cx="979488" cy="33338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TEXTBOX">
            <a:extLst>
              <a:ext uri="{FF2B5EF4-FFF2-40B4-BE49-F238E27FC236}">
                <a16:creationId xmlns:a16="http://schemas.microsoft.com/office/drawing/2014/main" id="{4A22233B-CE6A-4A5E-BDFA-E4F262EE76DA}"/>
              </a:ext>
            </a:extLst>
          </p:cNvPr>
          <p:cNvSpPr/>
          <p:nvPr/>
        </p:nvSpPr>
        <p:spPr>
          <a:xfrm>
            <a:off x="7737421" y="4310064"/>
            <a:ext cx="298030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dirty="0">
                <a:solidFill>
                  <a:srgbClr val="F7EC9C"/>
                </a:solidFill>
                <a:latin typeface="Pacifico" panose="02000000000000000000" pitchFamily="2" charset="0"/>
              </a:rPr>
              <a:t>Way out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0" name="TEXTBOX">
            <a:extLst>
              <a:ext uri="{FF2B5EF4-FFF2-40B4-BE49-F238E27FC236}">
                <a16:creationId xmlns:a16="http://schemas.microsoft.com/office/drawing/2014/main" id="{A0E4372F-BF82-4530-A0B9-4F956A219184}"/>
              </a:ext>
            </a:extLst>
          </p:cNvPr>
          <p:cNvSpPr/>
          <p:nvPr/>
        </p:nvSpPr>
        <p:spPr>
          <a:xfrm>
            <a:off x="7711732" y="1453157"/>
            <a:ext cx="26645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5400" dirty="0">
                <a:solidFill>
                  <a:srgbClr val="F7EC9C"/>
                </a:solidFill>
                <a:latin typeface="Pacifico" panose="02000000000000000000" pitchFamily="2" charset="0"/>
              </a:rPr>
              <a:t>You Feel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9" name="RECTANGLE">
            <a:extLst>
              <a:ext uri="{FF2B5EF4-FFF2-40B4-BE49-F238E27FC236}">
                <a16:creationId xmlns:a16="http://schemas.microsoft.com/office/drawing/2014/main" id="{049687DD-7806-40F8-B08C-CF551E3B7D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575" y="3040062"/>
            <a:ext cx="5897563" cy="284163"/>
          </a:xfrm>
          <a:prstGeom prst="rect">
            <a:avLst/>
          </a:prstGeom>
          <a:solidFill>
            <a:srgbClr val="3566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RECTANGLE">
            <a:extLst>
              <a:ext uri="{FF2B5EF4-FFF2-40B4-BE49-F238E27FC236}">
                <a16:creationId xmlns:a16="http://schemas.microsoft.com/office/drawing/2014/main" id="{3FBE8C5B-27C6-496D-9768-0C67C4138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575" y="3323430"/>
            <a:ext cx="5897563" cy="284163"/>
          </a:xfrm>
          <a:prstGeom prst="rect">
            <a:avLst/>
          </a:prstGeom>
          <a:solidFill>
            <a:srgbClr val="3566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96" name="RECTANGLE">
            <a:extLst>
              <a:ext uri="{FF2B5EF4-FFF2-40B4-BE49-F238E27FC236}">
                <a16:creationId xmlns:a16="http://schemas.microsoft.com/office/drawing/2014/main" id="{F5DD2AD6-4A1D-4147-8DA1-4CA1C0C04A2C}"/>
              </a:ext>
            </a:extLst>
          </p:cNvPr>
          <p:cNvSpPr/>
          <p:nvPr/>
        </p:nvSpPr>
        <p:spPr>
          <a:xfrm>
            <a:off x="10668001" y="1074738"/>
            <a:ext cx="1504949" cy="48402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">
            <a:extLst>
              <a:ext uri="{FF2B5EF4-FFF2-40B4-BE49-F238E27FC236}">
                <a16:creationId xmlns:a16="http://schemas.microsoft.com/office/drawing/2014/main" id="{EC67291D-E3FB-401D-84F8-C5D27BA454B0}"/>
              </a:ext>
            </a:extLst>
          </p:cNvPr>
          <p:cNvSpPr/>
          <p:nvPr/>
        </p:nvSpPr>
        <p:spPr>
          <a:xfrm>
            <a:off x="-2571750" y="-1123950"/>
            <a:ext cx="876300" cy="857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1420276288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70833E-6 -2.59259E-6 L 2.70833E-6 0.37824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91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70833E-6 1.11111E-6 L 2.70833E-6 -0.34908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45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6" presetClass="entr" presetSubtype="4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4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4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4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8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4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1" dur="4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4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4" dur="4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4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7" dur="4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4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0" dur="4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225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8" presetClass="emph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animRot by="21600000">
                                      <p:cBhvr>
                                        <p:cTn id="76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6" grpId="0"/>
      <p:bldP spid="83" grpId="0"/>
      <p:bldP spid="84" grpId="0" animBg="1"/>
      <p:bldP spid="85" grpId="0"/>
      <p:bldP spid="87" grpId="0" animBg="1"/>
      <p:bldP spid="88" grpId="0" animBg="1"/>
      <p:bldP spid="89" grpId="0"/>
      <p:bldP spid="90" grpId="0"/>
      <p:bldP spid="49" grpId="0" animBg="1"/>
      <p:bldP spid="49" grpId="1" animBg="1"/>
      <p:bldP spid="50" grpId="0" animBg="1"/>
      <p:bldP spid="50" grpId="1" animBg="1"/>
      <p:bldP spid="9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">
            <a:extLst>
              <a:ext uri="{FF2B5EF4-FFF2-40B4-BE49-F238E27FC236}">
                <a16:creationId xmlns:a16="http://schemas.microsoft.com/office/drawing/2014/main" id="{E6D713D7-8E3C-4816-B914-31883DEAA58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3000">
                <a:srgbClr val="4B80AA"/>
              </a:gs>
              <a:gs pos="0">
                <a:srgbClr val="5A95C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TEXTBOX">
            <a:extLst>
              <a:ext uri="{FF2B5EF4-FFF2-40B4-BE49-F238E27FC236}">
                <a16:creationId xmlns:a16="http://schemas.microsoft.com/office/drawing/2014/main" id="{5EB04611-E831-4222-B1ED-0A5057191A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9706" y="2323024"/>
            <a:ext cx="4914807" cy="133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7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does it sound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5" name="TEXTBOX">
            <a:extLst>
              <a:ext uri="{FF2B5EF4-FFF2-40B4-BE49-F238E27FC236}">
                <a16:creationId xmlns:a16="http://schemas.microsoft.com/office/drawing/2014/main" id="{A8F1190C-F19A-4999-ADDF-7E64015A6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7823" y="2992438"/>
            <a:ext cx="835164" cy="2062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400" b="0" i="0" u="none" strike="noStrike" cap="none" normalizeH="0" baseline="0" dirty="0">
                <a:ln>
                  <a:noFill/>
                </a:ln>
                <a:solidFill>
                  <a:srgbClr val="F79191"/>
                </a:solidFill>
                <a:effectLst/>
                <a:latin typeface="Raleway SemiBold" panose="020B0003030101060003" pitchFamily="34" charset="0"/>
              </a:rPr>
              <a:t>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TEXTBOX">
            <a:extLst>
              <a:ext uri="{FF2B5EF4-FFF2-40B4-BE49-F238E27FC236}">
                <a16:creationId xmlns:a16="http://schemas.microsoft.com/office/drawing/2014/main" id="{3DD2895F-7FC9-4719-ABC8-A3598A57270E}"/>
              </a:ext>
            </a:extLst>
          </p:cNvPr>
          <p:cNvSpPr/>
          <p:nvPr/>
        </p:nvSpPr>
        <p:spPr>
          <a:xfrm>
            <a:off x="3617622" y="3211176"/>
            <a:ext cx="4100803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8800" dirty="0">
                <a:solidFill>
                  <a:srgbClr val="F7EC9C"/>
                </a:solidFill>
                <a:latin typeface="Pacifico" panose="02000000000000000000" pitchFamily="2" charset="0"/>
              </a:rPr>
              <a:t>Familiar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B13501BC-1D21-4C15-9938-D1DF2F106B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211050" cy="6869113"/>
          </a:xfrm>
          <a:prstGeom prst="rect">
            <a:avLst/>
          </a:prstGeom>
          <a:solidFill>
            <a:srgbClr val="93C8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9B4EE2E5-8967-4EBB-B0FA-49F7F52ED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06CA7463-96F7-45EF-9760-2B6B3D3A10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73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63994B0E-8D2C-4AFA-90B6-90A616A3E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7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61D09AE2-D970-4988-B4CB-FFBBDCA6C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id="{85CD6A7E-B835-473F-9D2A-07E650CD2E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448F2F0D-963F-4C16-939E-6B667FA49E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867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C427BC81-B615-406B-89F7-21947EB5DA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410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">
            <a:extLst>
              <a:ext uri="{FF2B5EF4-FFF2-40B4-BE49-F238E27FC236}">
                <a16:creationId xmlns:a16="http://schemas.microsoft.com/office/drawing/2014/main" id="{EDF16BFB-2C6A-4EB6-8FA6-2D9160894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1450" y="0"/>
            <a:ext cx="609600" cy="6869113"/>
          </a:xfrm>
          <a:prstGeom prst="rect">
            <a:avLst/>
          </a:prstGeom>
          <a:solidFill>
            <a:srgbClr val="9ED0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08138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1"/>
                            </p:stCondLst>
                            <p:childTnLst>
                              <p:par>
                                <p:cTn id="1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499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499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599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699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799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499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grpId="0" nodeType="withEffect">
                                  <p:stCondLst>
                                    <p:cond delay="599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699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799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5" grpId="0"/>
      <p:bldP spid="67" grpId="0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4700</TotalTime>
  <Words>182</Words>
  <Application>Microsoft Office PowerPoint</Application>
  <PresentationFormat>Widescreen</PresentationFormat>
  <Paragraphs>100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Futura PT Bold</vt:lpstr>
      <vt:lpstr>Pacifico</vt:lpstr>
      <vt:lpstr>Futura Md BT</vt:lpstr>
      <vt:lpstr>Times New Roman</vt:lpstr>
      <vt:lpstr>Bebas Neue</vt:lpstr>
      <vt:lpstr>Raleway SemiBold</vt:lpstr>
      <vt:lpstr>Arial</vt:lpstr>
      <vt:lpstr>Raleway</vt:lpstr>
      <vt:lpstr>Futura Bk BT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ROOTPIXEL</dc:creator>
  <cp:lastModifiedBy>ROOTPIXEL</cp:lastModifiedBy>
  <cp:revision>145</cp:revision>
  <dcterms:created xsi:type="dcterms:W3CDTF">2017-10-05T14:41:01Z</dcterms:created>
  <dcterms:modified xsi:type="dcterms:W3CDTF">2017-12-14T03:03:36Z</dcterms:modified>
</cp:coreProperties>
</file>

<file path=docProps/thumbnail.jpeg>
</file>